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sldIdLst>
    <p:sldId id="256" r:id="rId5"/>
    <p:sldId id="257" r:id="rId6"/>
    <p:sldId id="258" r:id="rId7"/>
    <p:sldId id="259" r:id="rId8"/>
    <p:sldId id="261" r:id="rId9"/>
    <p:sldId id="268" r:id="rId10"/>
    <p:sldId id="260" r:id="rId11"/>
    <p:sldId id="262" r:id="rId12"/>
    <p:sldId id="270" r:id="rId13"/>
    <p:sldId id="265" r:id="rId14"/>
    <p:sldId id="269" r:id="rId15"/>
    <p:sldId id="267" r:id="rId16"/>
    <p:sldId id="266" r:id="rId17"/>
    <p:sldId id="263" r:id="rId18"/>
    <p:sldId id="273" r:id="rId19"/>
    <p:sldId id="2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72E6948-299B-FAE4-13D9-BA40DF3D7D65}" name="Victoria Gkazarian" initials="" userId="S::Victoria.Gkazarian@blend360.com::feb6f3c1-a629-42c3-8226-e93ab6f9b9ad" providerId="AD"/>
  <p188:author id="{6CD83A55-0EC4-0397-0A98-1F14F2F9816C}" name="Nihar Shah" initials="NS" userId="S::Nihar.Shah@blend360.com::b8c48cc0-034d-47d4-a344-6128f53d1163" providerId="AD"/>
  <p188:author id="{F398B557-28B1-CFA9-9DAC-01F175D01032}" name="Sofia Garcia" initials="" userId="S::Sofia.Garcia@blend360.com::d30aa5a0-b227-4b77-9dd2-fdb87332a94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0D0E"/>
    <a:srgbClr val="053057"/>
    <a:srgbClr val="003059"/>
    <a:srgbClr val="A2F3F3"/>
    <a:srgbClr val="F4F3F0"/>
    <a:srgbClr val="00EDED"/>
    <a:srgbClr val="314550"/>
    <a:srgbClr val="537689"/>
    <a:srgbClr val="004F8E"/>
    <a:srgbClr val="0072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90" d="100"/>
          <a:sy n="90" d="100"/>
        </p:scale>
        <p:origin x="30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4A5BB3-AA3A-4FAC-B883-9499A38EC0AF}" type="doc">
      <dgm:prSet loTypeId="urn:microsoft.com/office/officeart/2005/8/layout/lProcess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0ABBBC-3175-401F-BAE4-908E16F14343}">
      <dgm:prSet phldrT="[Text]" custT="1"/>
      <dgm:spPr>
        <a:ln>
          <a:solidFill>
            <a:srgbClr val="053057"/>
          </a:solidFill>
        </a:ln>
      </dgm:spPr>
      <dgm:t>
        <a:bodyPr/>
        <a:lstStyle/>
        <a:p>
          <a:r>
            <a:rPr lang="en-US" sz="2500" b="0" dirty="0">
              <a:latin typeface="+mn-lt"/>
            </a:rPr>
            <a:t>High Cost</a:t>
          </a:r>
          <a:endParaRPr lang="en-US" sz="2500" b="0" dirty="0">
            <a:ln>
              <a:solidFill>
                <a:schemeClr val="tx1"/>
              </a:solidFill>
            </a:ln>
            <a:latin typeface="+mn-lt"/>
          </a:endParaRPr>
        </a:p>
      </dgm:t>
    </dgm:pt>
    <dgm:pt modelId="{56FEF25F-3695-4606-8A95-AA95DCBCC869}" type="parTrans" cxnId="{B5A71DA4-577D-4A58-AE2D-AE9CF352978B}">
      <dgm:prSet/>
      <dgm:spPr/>
      <dgm:t>
        <a:bodyPr/>
        <a:lstStyle/>
        <a:p>
          <a:endParaRPr lang="en-US"/>
        </a:p>
      </dgm:t>
    </dgm:pt>
    <dgm:pt modelId="{555E165A-744E-4E9E-B69D-F2128EEF9A20}" type="sibTrans" cxnId="{B5A71DA4-577D-4A58-AE2D-AE9CF352978B}">
      <dgm:prSet/>
      <dgm:spPr/>
      <dgm:t>
        <a:bodyPr/>
        <a:lstStyle/>
        <a:p>
          <a:endParaRPr lang="en-US"/>
        </a:p>
      </dgm:t>
    </dgm:pt>
    <dgm:pt modelId="{AC9DBF59-119C-4BA4-837A-EADD9D1C2B8C}">
      <dgm:prSet phldrT="[Text]"/>
      <dgm:spPr>
        <a:ln>
          <a:solidFill>
            <a:srgbClr val="00EDED"/>
          </a:solidFill>
        </a:ln>
      </dgm:spPr>
      <dgm:t>
        <a:bodyPr/>
        <a:lstStyle/>
        <a:p>
          <a:r>
            <a:rPr lang="en-US" dirty="0"/>
            <a:t>2 hours to generate 1 proposal</a:t>
          </a:r>
        </a:p>
      </dgm:t>
    </dgm:pt>
    <dgm:pt modelId="{8EBB1022-87CB-497D-9262-A7B0782CAA6F}" type="parTrans" cxnId="{59699BE7-354D-4CB6-B63E-968561C10B9C}">
      <dgm:prSet/>
      <dgm:spPr/>
      <dgm:t>
        <a:bodyPr/>
        <a:lstStyle/>
        <a:p>
          <a:endParaRPr lang="en-US"/>
        </a:p>
      </dgm:t>
    </dgm:pt>
    <dgm:pt modelId="{B567083E-091C-4F1B-A881-98FE44DED10E}" type="sibTrans" cxnId="{59699BE7-354D-4CB6-B63E-968561C10B9C}">
      <dgm:prSet/>
      <dgm:spPr/>
      <dgm:t>
        <a:bodyPr/>
        <a:lstStyle/>
        <a:p>
          <a:endParaRPr lang="en-US"/>
        </a:p>
      </dgm:t>
    </dgm:pt>
    <dgm:pt modelId="{285FA357-31B7-4EB6-912E-66E254F68FEE}">
      <dgm:prSet phldrT="[Text]"/>
      <dgm:spPr>
        <a:ln>
          <a:solidFill>
            <a:srgbClr val="053057"/>
          </a:solidFill>
        </a:ln>
      </dgm:spPr>
      <dgm:t>
        <a:bodyPr/>
        <a:lstStyle/>
        <a:p>
          <a:r>
            <a:rPr lang="en-US" b="0" dirty="0">
              <a:latin typeface="+mn-lt"/>
            </a:rPr>
            <a:t>Lead Prioritization</a:t>
          </a:r>
        </a:p>
      </dgm:t>
    </dgm:pt>
    <dgm:pt modelId="{BE880A5A-8AE4-46A5-8210-16A54A910649}" type="parTrans" cxnId="{81F7ABFC-56D3-4315-BEF9-7731828E283B}">
      <dgm:prSet/>
      <dgm:spPr/>
      <dgm:t>
        <a:bodyPr/>
        <a:lstStyle/>
        <a:p>
          <a:endParaRPr lang="en-US"/>
        </a:p>
      </dgm:t>
    </dgm:pt>
    <dgm:pt modelId="{EBD22A86-6060-4B31-9192-C325F45C24B4}" type="sibTrans" cxnId="{81F7ABFC-56D3-4315-BEF9-7731828E283B}">
      <dgm:prSet/>
      <dgm:spPr/>
      <dgm:t>
        <a:bodyPr/>
        <a:lstStyle/>
        <a:p>
          <a:endParaRPr lang="en-US"/>
        </a:p>
      </dgm:t>
    </dgm:pt>
    <dgm:pt modelId="{C3FA4731-8864-4FAC-BA07-F1824A937D9B}">
      <dgm:prSet phldrT="[Text]"/>
      <dgm:spPr>
        <a:ln>
          <a:solidFill>
            <a:srgbClr val="00EDED"/>
          </a:solidFill>
        </a:ln>
      </dgm:spPr>
      <dgm:t>
        <a:bodyPr/>
        <a:lstStyle/>
        <a:p>
          <a:r>
            <a:rPr lang="en-US" dirty="0"/>
            <a:t>Unable to reach out to all the leads.</a:t>
          </a:r>
        </a:p>
      </dgm:t>
    </dgm:pt>
    <dgm:pt modelId="{73EBBDF1-6470-4561-939B-66520EC562DE}" type="parTrans" cxnId="{2E4CF952-4BD3-487F-8E81-A657A7F9D72A}">
      <dgm:prSet/>
      <dgm:spPr/>
      <dgm:t>
        <a:bodyPr/>
        <a:lstStyle/>
        <a:p>
          <a:endParaRPr lang="en-US"/>
        </a:p>
      </dgm:t>
    </dgm:pt>
    <dgm:pt modelId="{2C0C742D-7205-4C19-9382-187A351948D7}" type="sibTrans" cxnId="{2E4CF952-4BD3-487F-8E81-A657A7F9D72A}">
      <dgm:prSet/>
      <dgm:spPr/>
      <dgm:t>
        <a:bodyPr/>
        <a:lstStyle/>
        <a:p>
          <a:endParaRPr lang="en-US"/>
        </a:p>
      </dgm:t>
    </dgm:pt>
    <dgm:pt modelId="{EEDF3524-E79E-4437-8774-C0B9A503636A}">
      <dgm:prSet phldrT="[Text]"/>
      <dgm:spPr>
        <a:ln>
          <a:solidFill>
            <a:srgbClr val="00EDED"/>
          </a:solidFill>
        </a:ln>
      </dgm:spPr>
      <dgm:t>
        <a:bodyPr/>
        <a:lstStyle/>
        <a:p>
          <a:r>
            <a:rPr lang="en-US" dirty="0"/>
            <a:t>Need lead prioritization</a:t>
          </a:r>
        </a:p>
      </dgm:t>
    </dgm:pt>
    <dgm:pt modelId="{1072F104-0D6D-4CEE-8FA5-F7534B6C38BB}" type="parTrans" cxnId="{F855C3FB-F5A9-4CCD-8CEB-C7B86731104F}">
      <dgm:prSet/>
      <dgm:spPr/>
      <dgm:t>
        <a:bodyPr/>
        <a:lstStyle/>
        <a:p>
          <a:endParaRPr lang="en-US"/>
        </a:p>
      </dgm:t>
    </dgm:pt>
    <dgm:pt modelId="{DF296203-7466-4820-B30F-71F613ABD345}" type="sibTrans" cxnId="{F855C3FB-F5A9-4CCD-8CEB-C7B86731104F}">
      <dgm:prSet/>
      <dgm:spPr/>
      <dgm:t>
        <a:bodyPr/>
        <a:lstStyle/>
        <a:p>
          <a:endParaRPr lang="en-US"/>
        </a:p>
      </dgm:t>
    </dgm:pt>
    <dgm:pt modelId="{C3CC5A47-8602-4B1C-9EA9-A960BED3A705}">
      <dgm:prSet phldrT="[Text]"/>
      <dgm:spPr>
        <a:ln>
          <a:solidFill>
            <a:srgbClr val="053057"/>
          </a:solidFill>
        </a:ln>
      </dgm:spPr>
      <dgm:t>
        <a:bodyPr/>
        <a:lstStyle/>
        <a:p>
          <a:r>
            <a:rPr lang="en-US" dirty="0"/>
            <a:t>No Brand Voice</a:t>
          </a:r>
        </a:p>
      </dgm:t>
    </dgm:pt>
    <dgm:pt modelId="{17862199-6E9E-4E13-AD22-9F26C1F3DF1D}" type="parTrans" cxnId="{C8499222-3F3E-42C4-B94A-839CC61A9284}">
      <dgm:prSet/>
      <dgm:spPr/>
      <dgm:t>
        <a:bodyPr/>
        <a:lstStyle/>
        <a:p>
          <a:endParaRPr lang="en-US"/>
        </a:p>
      </dgm:t>
    </dgm:pt>
    <dgm:pt modelId="{37ECB486-49C5-430D-A0CC-456CCF5A446A}" type="sibTrans" cxnId="{C8499222-3F3E-42C4-B94A-839CC61A9284}">
      <dgm:prSet/>
      <dgm:spPr/>
      <dgm:t>
        <a:bodyPr/>
        <a:lstStyle/>
        <a:p>
          <a:endParaRPr lang="en-US"/>
        </a:p>
      </dgm:t>
    </dgm:pt>
    <dgm:pt modelId="{76AE8744-D4DC-4B1F-8045-776E340D39A8}">
      <dgm:prSet phldrT="[Text]"/>
      <dgm:spPr>
        <a:ln>
          <a:solidFill>
            <a:srgbClr val="00EDED"/>
          </a:solidFill>
        </a:ln>
      </dgm:spPr>
      <dgm:t>
        <a:bodyPr/>
        <a:lstStyle/>
        <a:p>
          <a:r>
            <a:rPr lang="en-US" dirty="0"/>
            <a:t>No Structural consistency</a:t>
          </a:r>
        </a:p>
      </dgm:t>
    </dgm:pt>
    <dgm:pt modelId="{576E698C-42AD-4BEC-B9D5-D785AD301790}" type="parTrans" cxnId="{89E75424-F395-415A-94C9-E7E55D0C76AE}">
      <dgm:prSet/>
      <dgm:spPr/>
      <dgm:t>
        <a:bodyPr/>
        <a:lstStyle/>
        <a:p>
          <a:endParaRPr lang="en-US"/>
        </a:p>
      </dgm:t>
    </dgm:pt>
    <dgm:pt modelId="{44F7470D-8252-4B42-B8BC-041808F24B11}" type="sibTrans" cxnId="{89E75424-F395-415A-94C9-E7E55D0C76AE}">
      <dgm:prSet/>
      <dgm:spPr/>
      <dgm:t>
        <a:bodyPr/>
        <a:lstStyle/>
        <a:p>
          <a:endParaRPr lang="en-US"/>
        </a:p>
      </dgm:t>
    </dgm:pt>
    <dgm:pt modelId="{4F699F4B-5320-44D5-9CFE-BB320B870F75}">
      <dgm:prSet phldrT="[Text]"/>
      <dgm:spPr>
        <a:ln>
          <a:solidFill>
            <a:srgbClr val="00EDED"/>
          </a:solidFill>
        </a:ln>
      </dgm:spPr>
      <dgm:t>
        <a:bodyPr/>
        <a:lstStyle/>
        <a:p>
          <a:r>
            <a:rPr lang="en-US" dirty="0"/>
            <a:t>Brands tone change for each writer</a:t>
          </a:r>
        </a:p>
      </dgm:t>
    </dgm:pt>
    <dgm:pt modelId="{56470419-B7D4-4446-A09B-558887F09BE3}" type="parTrans" cxnId="{8ADE37F8-7CA6-4A63-B779-C676B5265F48}">
      <dgm:prSet/>
      <dgm:spPr/>
      <dgm:t>
        <a:bodyPr/>
        <a:lstStyle/>
        <a:p>
          <a:endParaRPr lang="en-US"/>
        </a:p>
      </dgm:t>
    </dgm:pt>
    <dgm:pt modelId="{4F68AFC0-C062-4F51-83EA-058F113C9C4A}" type="sibTrans" cxnId="{8ADE37F8-7CA6-4A63-B779-C676B5265F48}">
      <dgm:prSet/>
      <dgm:spPr/>
      <dgm:t>
        <a:bodyPr/>
        <a:lstStyle/>
        <a:p>
          <a:endParaRPr lang="en-US"/>
        </a:p>
      </dgm:t>
    </dgm:pt>
    <dgm:pt modelId="{11C18534-0932-4089-B80B-A6EB468057D6}">
      <dgm:prSet phldrT="[Text]"/>
      <dgm:spPr>
        <a:ln>
          <a:solidFill>
            <a:srgbClr val="00EDED"/>
          </a:solidFill>
        </a:ln>
      </dgm:spPr>
      <dgm:t>
        <a:bodyPr/>
        <a:lstStyle/>
        <a:p>
          <a:r>
            <a:rPr lang="en-US" dirty="0"/>
            <a:t>1 proposal = $70</a:t>
          </a:r>
        </a:p>
      </dgm:t>
    </dgm:pt>
    <dgm:pt modelId="{7D41A3E7-1B6E-47A6-A5B2-0836768B7388}" type="parTrans" cxnId="{8E99B086-0C1E-453D-9B10-48CC9A9E330B}">
      <dgm:prSet/>
      <dgm:spPr/>
      <dgm:t>
        <a:bodyPr/>
        <a:lstStyle/>
        <a:p>
          <a:endParaRPr lang="en-US"/>
        </a:p>
      </dgm:t>
    </dgm:pt>
    <dgm:pt modelId="{C612BDBB-985D-4E9C-9884-79D46A49BFE5}" type="sibTrans" cxnId="{8E99B086-0C1E-453D-9B10-48CC9A9E330B}">
      <dgm:prSet/>
      <dgm:spPr/>
      <dgm:t>
        <a:bodyPr/>
        <a:lstStyle/>
        <a:p>
          <a:endParaRPr lang="en-US"/>
        </a:p>
      </dgm:t>
    </dgm:pt>
    <dgm:pt modelId="{C9C8AE01-E4B1-4C19-96AB-629A5F664825}" type="pres">
      <dgm:prSet presAssocID="{AC4A5BB3-AA3A-4FAC-B883-9499A38EC0AF}" presName="theList" presStyleCnt="0">
        <dgm:presLayoutVars>
          <dgm:dir/>
          <dgm:animLvl val="lvl"/>
          <dgm:resizeHandles val="exact"/>
        </dgm:presLayoutVars>
      </dgm:prSet>
      <dgm:spPr/>
    </dgm:pt>
    <dgm:pt modelId="{E0E378E7-0A45-4CDD-A9D8-939F684A664C}" type="pres">
      <dgm:prSet presAssocID="{370ABBBC-3175-401F-BAE4-908E16F14343}" presName="compNode" presStyleCnt="0"/>
      <dgm:spPr/>
    </dgm:pt>
    <dgm:pt modelId="{4F00D05A-FFD3-4D8F-A0ED-5B562BE64C82}" type="pres">
      <dgm:prSet presAssocID="{370ABBBC-3175-401F-BAE4-908E16F14343}" presName="aNode" presStyleLbl="bgShp" presStyleIdx="0" presStyleCnt="3"/>
      <dgm:spPr/>
    </dgm:pt>
    <dgm:pt modelId="{DCFD4C90-29F7-4829-BCAF-9AE4324F4AB2}" type="pres">
      <dgm:prSet presAssocID="{370ABBBC-3175-401F-BAE4-908E16F14343}" presName="textNode" presStyleLbl="bgShp" presStyleIdx="0" presStyleCnt="3"/>
      <dgm:spPr/>
    </dgm:pt>
    <dgm:pt modelId="{A180F893-03FA-46B7-B83F-852A433E0961}" type="pres">
      <dgm:prSet presAssocID="{370ABBBC-3175-401F-BAE4-908E16F14343}" presName="compChildNode" presStyleCnt="0"/>
      <dgm:spPr/>
    </dgm:pt>
    <dgm:pt modelId="{3513AE3E-FB75-40BC-A404-F7F2BA3DDC1A}" type="pres">
      <dgm:prSet presAssocID="{370ABBBC-3175-401F-BAE4-908E16F14343}" presName="theInnerList" presStyleCnt="0"/>
      <dgm:spPr/>
    </dgm:pt>
    <dgm:pt modelId="{BC658FED-FBA0-43F7-BEC9-5D86DDD1D0E8}" type="pres">
      <dgm:prSet presAssocID="{AC9DBF59-119C-4BA4-837A-EADD9D1C2B8C}" presName="childNode" presStyleLbl="node1" presStyleIdx="0" presStyleCnt="6">
        <dgm:presLayoutVars>
          <dgm:bulletEnabled val="1"/>
        </dgm:presLayoutVars>
      </dgm:prSet>
      <dgm:spPr/>
    </dgm:pt>
    <dgm:pt modelId="{BEF74FBA-969B-4B1D-BC6C-FB0320825DED}" type="pres">
      <dgm:prSet presAssocID="{AC9DBF59-119C-4BA4-837A-EADD9D1C2B8C}" presName="aSpace2" presStyleCnt="0"/>
      <dgm:spPr/>
    </dgm:pt>
    <dgm:pt modelId="{2797A6E2-0A61-4A18-A8DE-ACA79A48413C}" type="pres">
      <dgm:prSet presAssocID="{11C18534-0932-4089-B80B-A6EB468057D6}" presName="childNode" presStyleLbl="node1" presStyleIdx="1" presStyleCnt="6">
        <dgm:presLayoutVars>
          <dgm:bulletEnabled val="1"/>
        </dgm:presLayoutVars>
      </dgm:prSet>
      <dgm:spPr/>
    </dgm:pt>
    <dgm:pt modelId="{99E9B4A4-A4BC-4DFD-8B39-6A20956039E1}" type="pres">
      <dgm:prSet presAssocID="{370ABBBC-3175-401F-BAE4-908E16F14343}" presName="aSpace" presStyleCnt="0"/>
      <dgm:spPr/>
    </dgm:pt>
    <dgm:pt modelId="{AFAFE394-0BC6-4337-BC8B-2B2682296486}" type="pres">
      <dgm:prSet presAssocID="{285FA357-31B7-4EB6-912E-66E254F68FEE}" presName="compNode" presStyleCnt="0"/>
      <dgm:spPr/>
    </dgm:pt>
    <dgm:pt modelId="{920AA18D-67A1-4706-B8E0-92DEBE0AED16}" type="pres">
      <dgm:prSet presAssocID="{285FA357-31B7-4EB6-912E-66E254F68FEE}" presName="aNode" presStyleLbl="bgShp" presStyleIdx="1" presStyleCnt="3"/>
      <dgm:spPr/>
    </dgm:pt>
    <dgm:pt modelId="{6310BC3B-61A2-4EFD-9439-62839E194CAA}" type="pres">
      <dgm:prSet presAssocID="{285FA357-31B7-4EB6-912E-66E254F68FEE}" presName="textNode" presStyleLbl="bgShp" presStyleIdx="1" presStyleCnt="3"/>
      <dgm:spPr/>
    </dgm:pt>
    <dgm:pt modelId="{86DC3D23-7981-45C7-89D6-AC67FA4C5BC6}" type="pres">
      <dgm:prSet presAssocID="{285FA357-31B7-4EB6-912E-66E254F68FEE}" presName="compChildNode" presStyleCnt="0"/>
      <dgm:spPr/>
    </dgm:pt>
    <dgm:pt modelId="{E71CEE0B-4766-467C-AFB4-A67BC14383B0}" type="pres">
      <dgm:prSet presAssocID="{285FA357-31B7-4EB6-912E-66E254F68FEE}" presName="theInnerList" presStyleCnt="0"/>
      <dgm:spPr/>
    </dgm:pt>
    <dgm:pt modelId="{AB66E995-A092-4955-BD47-4060D9B4482A}" type="pres">
      <dgm:prSet presAssocID="{C3FA4731-8864-4FAC-BA07-F1824A937D9B}" presName="childNode" presStyleLbl="node1" presStyleIdx="2" presStyleCnt="6">
        <dgm:presLayoutVars>
          <dgm:bulletEnabled val="1"/>
        </dgm:presLayoutVars>
      </dgm:prSet>
      <dgm:spPr/>
    </dgm:pt>
    <dgm:pt modelId="{91796FB6-767D-4404-9C15-730FBAF0FA13}" type="pres">
      <dgm:prSet presAssocID="{C3FA4731-8864-4FAC-BA07-F1824A937D9B}" presName="aSpace2" presStyleCnt="0"/>
      <dgm:spPr/>
    </dgm:pt>
    <dgm:pt modelId="{F33B9CE0-689E-4632-84C2-B5D69CE94B20}" type="pres">
      <dgm:prSet presAssocID="{EEDF3524-E79E-4437-8774-C0B9A503636A}" presName="childNode" presStyleLbl="node1" presStyleIdx="3" presStyleCnt="6">
        <dgm:presLayoutVars>
          <dgm:bulletEnabled val="1"/>
        </dgm:presLayoutVars>
      </dgm:prSet>
      <dgm:spPr/>
    </dgm:pt>
    <dgm:pt modelId="{BB5E2F9E-4CD9-4555-8166-5D7ABE2A49A4}" type="pres">
      <dgm:prSet presAssocID="{285FA357-31B7-4EB6-912E-66E254F68FEE}" presName="aSpace" presStyleCnt="0"/>
      <dgm:spPr/>
    </dgm:pt>
    <dgm:pt modelId="{55481C01-508D-454A-A2EB-6C8C5904BFB7}" type="pres">
      <dgm:prSet presAssocID="{C3CC5A47-8602-4B1C-9EA9-A960BED3A705}" presName="compNode" presStyleCnt="0"/>
      <dgm:spPr/>
    </dgm:pt>
    <dgm:pt modelId="{FE115E02-6C12-4B0E-BCA9-EF0F5B5C9C11}" type="pres">
      <dgm:prSet presAssocID="{C3CC5A47-8602-4B1C-9EA9-A960BED3A705}" presName="aNode" presStyleLbl="bgShp" presStyleIdx="2" presStyleCnt="3" custLinFactNeighborX="15047" custLinFactNeighborY="5466"/>
      <dgm:spPr/>
    </dgm:pt>
    <dgm:pt modelId="{79D99FAE-5377-46E2-8F70-5B4E708BAD26}" type="pres">
      <dgm:prSet presAssocID="{C3CC5A47-8602-4B1C-9EA9-A960BED3A705}" presName="textNode" presStyleLbl="bgShp" presStyleIdx="2" presStyleCnt="3"/>
      <dgm:spPr/>
    </dgm:pt>
    <dgm:pt modelId="{53C17A93-320F-46FD-821F-E0325318531B}" type="pres">
      <dgm:prSet presAssocID="{C3CC5A47-8602-4B1C-9EA9-A960BED3A705}" presName="compChildNode" presStyleCnt="0"/>
      <dgm:spPr/>
    </dgm:pt>
    <dgm:pt modelId="{BDF44E44-9426-4410-88B1-87172524DA48}" type="pres">
      <dgm:prSet presAssocID="{C3CC5A47-8602-4B1C-9EA9-A960BED3A705}" presName="theInnerList" presStyleCnt="0"/>
      <dgm:spPr/>
    </dgm:pt>
    <dgm:pt modelId="{8C7817B2-B307-4253-B9CF-BAD1E4FDA335}" type="pres">
      <dgm:prSet presAssocID="{76AE8744-D4DC-4B1F-8045-776E340D39A8}" presName="childNode" presStyleLbl="node1" presStyleIdx="4" presStyleCnt="6">
        <dgm:presLayoutVars>
          <dgm:bulletEnabled val="1"/>
        </dgm:presLayoutVars>
      </dgm:prSet>
      <dgm:spPr/>
    </dgm:pt>
    <dgm:pt modelId="{1D37A8D0-06D3-4F54-9A83-9F9EF2E692CB}" type="pres">
      <dgm:prSet presAssocID="{76AE8744-D4DC-4B1F-8045-776E340D39A8}" presName="aSpace2" presStyleCnt="0"/>
      <dgm:spPr/>
    </dgm:pt>
    <dgm:pt modelId="{B244288D-CABF-47B3-9D59-D29953F98A1D}" type="pres">
      <dgm:prSet presAssocID="{4F699F4B-5320-44D5-9CFE-BB320B870F75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4520B204-1D9C-4A4D-96C5-DF0E0B58A5F3}" type="presOf" srcId="{370ABBBC-3175-401F-BAE4-908E16F14343}" destId="{DCFD4C90-29F7-4829-BCAF-9AE4324F4AB2}" srcOrd="1" destOrd="0" presId="urn:microsoft.com/office/officeart/2005/8/layout/lProcess2"/>
    <dgm:cxn modelId="{C8499222-3F3E-42C4-B94A-839CC61A9284}" srcId="{AC4A5BB3-AA3A-4FAC-B883-9499A38EC0AF}" destId="{C3CC5A47-8602-4B1C-9EA9-A960BED3A705}" srcOrd="2" destOrd="0" parTransId="{17862199-6E9E-4E13-AD22-9F26C1F3DF1D}" sibTransId="{37ECB486-49C5-430D-A0CC-456CCF5A446A}"/>
    <dgm:cxn modelId="{89E75424-F395-415A-94C9-E7E55D0C76AE}" srcId="{C3CC5A47-8602-4B1C-9EA9-A960BED3A705}" destId="{76AE8744-D4DC-4B1F-8045-776E340D39A8}" srcOrd="0" destOrd="0" parTransId="{576E698C-42AD-4BEC-B9D5-D785AD301790}" sibTransId="{44F7470D-8252-4B42-B8BC-041808F24B11}"/>
    <dgm:cxn modelId="{45D24D36-83CA-45D5-9CB8-31AE7AECA02B}" type="presOf" srcId="{4F699F4B-5320-44D5-9CFE-BB320B870F75}" destId="{B244288D-CABF-47B3-9D59-D29953F98A1D}" srcOrd="0" destOrd="0" presId="urn:microsoft.com/office/officeart/2005/8/layout/lProcess2"/>
    <dgm:cxn modelId="{6078F03E-072F-428F-AA60-BEE637BA4285}" type="presOf" srcId="{C3CC5A47-8602-4B1C-9EA9-A960BED3A705}" destId="{79D99FAE-5377-46E2-8F70-5B4E708BAD26}" srcOrd="1" destOrd="0" presId="urn:microsoft.com/office/officeart/2005/8/layout/lProcess2"/>
    <dgm:cxn modelId="{409D3A68-955A-49A9-A5DA-A9CD4F51F397}" type="presOf" srcId="{76AE8744-D4DC-4B1F-8045-776E340D39A8}" destId="{8C7817B2-B307-4253-B9CF-BAD1E4FDA335}" srcOrd="0" destOrd="0" presId="urn:microsoft.com/office/officeart/2005/8/layout/lProcess2"/>
    <dgm:cxn modelId="{AC99566B-9E62-4421-ADC7-C7CA644FDD96}" type="presOf" srcId="{370ABBBC-3175-401F-BAE4-908E16F14343}" destId="{4F00D05A-FFD3-4D8F-A0ED-5B562BE64C82}" srcOrd="0" destOrd="0" presId="urn:microsoft.com/office/officeart/2005/8/layout/lProcess2"/>
    <dgm:cxn modelId="{A2BD8A6F-7888-4F89-B5CD-B1F817D2D4EF}" type="presOf" srcId="{285FA357-31B7-4EB6-912E-66E254F68FEE}" destId="{6310BC3B-61A2-4EFD-9439-62839E194CAA}" srcOrd="1" destOrd="0" presId="urn:microsoft.com/office/officeart/2005/8/layout/lProcess2"/>
    <dgm:cxn modelId="{2E4CF952-4BD3-487F-8E81-A657A7F9D72A}" srcId="{285FA357-31B7-4EB6-912E-66E254F68FEE}" destId="{C3FA4731-8864-4FAC-BA07-F1824A937D9B}" srcOrd="0" destOrd="0" parTransId="{73EBBDF1-6470-4561-939B-66520EC562DE}" sibTransId="{2C0C742D-7205-4C19-9382-187A351948D7}"/>
    <dgm:cxn modelId="{84642875-EE1E-4CF5-A8DE-650071B5A8AE}" type="presOf" srcId="{285FA357-31B7-4EB6-912E-66E254F68FEE}" destId="{920AA18D-67A1-4706-B8E0-92DEBE0AED16}" srcOrd="0" destOrd="0" presId="urn:microsoft.com/office/officeart/2005/8/layout/lProcess2"/>
    <dgm:cxn modelId="{8E99B086-0C1E-453D-9B10-48CC9A9E330B}" srcId="{370ABBBC-3175-401F-BAE4-908E16F14343}" destId="{11C18534-0932-4089-B80B-A6EB468057D6}" srcOrd="1" destOrd="0" parTransId="{7D41A3E7-1B6E-47A6-A5B2-0836768B7388}" sibTransId="{C612BDBB-985D-4E9C-9884-79D46A49BFE5}"/>
    <dgm:cxn modelId="{53F4259A-8B0F-43C1-A842-E50D896865A3}" type="presOf" srcId="{C3FA4731-8864-4FAC-BA07-F1824A937D9B}" destId="{AB66E995-A092-4955-BD47-4060D9B4482A}" srcOrd="0" destOrd="0" presId="urn:microsoft.com/office/officeart/2005/8/layout/lProcess2"/>
    <dgm:cxn modelId="{B5A71DA4-577D-4A58-AE2D-AE9CF352978B}" srcId="{AC4A5BB3-AA3A-4FAC-B883-9499A38EC0AF}" destId="{370ABBBC-3175-401F-BAE4-908E16F14343}" srcOrd="0" destOrd="0" parTransId="{56FEF25F-3695-4606-8A95-AA95DCBCC869}" sibTransId="{555E165A-744E-4E9E-B69D-F2128EEF9A20}"/>
    <dgm:cxn modelId="{EBC1CABF-2450-42C6-9493-5B897F3915C6}" type="presOf" srcId="{C3CC5A47-8602-4B1C-9EA9-A960BED3A705}" destId="{FE115E02-6C12-4B0E-BCA9-EF0F5B5C9C11}" srcOrd="0" destOrd="0" presId="urn:microsoft.com/office/officeart/2005/8/layout/lProcess2"/>
    <dgm:cxn modelId="{964CEEC8-0687-4F12-ACE8-76F379B46AD1}" type="presOf" srcId="{EEDF3524-E79E-4437-8774-C0B9A503636A}" destId="{F33B9CE0-689E-4632-84C2-B5D69CE94B20}" srcOrd="0" destOrd="0" presId="urn:microsoft.com/office/officeart/2005/8/layout/lProcess2"/>
    <dgm:cxn modelId="{473C01CC-4747-4476-A12C-FB6C8612B030}" type="presOf" srcId="{11C18534-0932-4089-B80B-A6EB468057D6}" destId="{2797A6E2-0A61-4A18-A8DE-ACA79A48413C}" srcOrd="0" destOrd="0" presId="urn:microsoft.com/office/officeart/2005/8/layout/lProcess2"/>
    <dgm:cxn modelId="{3F8D0BD9-F5EC-4C1A-8847-EAF41B82AA60}" type="presOf" srcId="{AC4A5BB3-AA3A-4FAC-B883-9499A38EC0AF}" destId="{C9C8AE01-E4B1-4C19-96AB-629A5F664825}" srcOrd="0" destOrd="0" presId="urn:microsoft.com/office/officeart/2005/8/layout/lProcess2"/>
    <dgm:cxn modelId="{59699BE7-354D-4CB6-B63E-968561C10B9C}" srcId="{370ABBBC-3175-401F-BAE4-908E16F14343}" destId="{AC9DBF59-119C-4BA4-837A-EADD9D1C2B8C}" srcOrd="0" destOrd="0" parTransId="{8EBB1022-87CB-497D-9262-A7B0782CAA6F}" sibTransId="{B567083E-091C-4F1B-A881-98FE44DED10E}"/>
    <dgm:cxn modelId="{8ADE37F8-7CA6-4A63-B779-C676B5265F48}" srcId="{C3CC5A47-8602-4B1C-9EA9-A960BED3A705}" destId="{4F699F4B-5320-44D5-9CFE-BB320B870F75}" srcOrd="1" destOrd="0" parTransId="{56470419-B7D4-4446-A09B-558887F09BE3}" sibTransId="{4F68AFC0-C062-4F51-83EA-058F113C9C4A}"/>
    <dgm:cxn modelId="{F855C3FB-F5A9-4CCD-8CEB-C7B86731104F}" srcId="{285FA357-31B7-4EB6-912E-66E254F68FEE}" destId="{EEDF3524-E79E-4437-8774-C0B9A503636A}" srcOrd="1" destOrd="0" parTransId="{1072F104-0D6D-4CEE-8FA5-F7534B6C38BB}" sibTransId="{DF296203-7466-4820-B30F-71F613ABD345}"/>
    <dgm:cxn modelId="{81F7ABFC-56D3-4315-BEF9-7731828E283B}" srcId="{AC4A5BB3-AA3A-4FAC-B883-9499A38EC0AF}" destId="{285FA357-31B7-4EB6-912E-66E254F68FEE}" srcOrd="1" destOrd="0" parTransId="{BE880A5A-8AE4-46A5-8210-16A54A910649}" sibTransId="{EBD22A86-6060-4B31-9192-C325F45C24B4}"/>
    <dgm:cxn modelId="{EC8D7DFE-67C1-4B8A-9A2E-EFCB2DEA51F0}" type="presOf" srcId="{AC9DBF59-119C-4BA4-837A-EADD9D1C2B8C}" destId="{BC658FED-FBA0-43F7-BEC9-5D86DDD1D0E8}" srcOrd="0" destOrd="0" presId="urn:microsoft.com/office/officeart/2005/8/layout/lProcess2"/>
    <dgm:cxn modelId="{1AA094BA-A778-47BB-91EB-9BF027347B01}" type="presParOf" srcId="{C9C8AE01-E4B1-4C19-96AB-629A5F664825}" destId="{E0E378E7-0A45-4CDD-A9D8-939F684A664C}" srcOrd="0" destOrd="0" presId="urn:microsoft.com/office/officeart/2005/8/layout/lProcess2"/>
    <dgm:cxn modelId="{72E5B84B-5FA6-403F-8884-1BD3513505DA}" type="presParOf" srcId="{E0E378E7-0A45-4CDD-A9D8-939F684A664C}" destId="{4F00D05A-FFD3-4D8F-A0ED-5B562BE64C82}" srcOrd="0" destOrd="0" presId="urn:microsoft.com/office/officeart/2005/8/layout/lProcess2"/>
    <dgm:cxn modelId="{CED097C4-85E2-436E-A7A7-987EDEB9C43C}" type="presParOf" srcId="{E0E378E7-0A45-4CDD-A9D8-939F684A664C}" destId="{DCFD4C90-29F7-4829-BCAF-9AE4324F4AB2}" srcOrd="1" destOrd="0" presId="urn:microsoft.com/office/officeart/2005/8/layout/lProcess2"/>
    <dgm:cxn modelId="{800D56BF-3234-4984-8667-AF3C90777BBA}" type="presParOf" srcId="{E0E378E7-0A45-4CDD-A9D8-939F684A664C}" destId="{A180F893-03FA-46B7-B83F-852A433E0961}" srcOrd="2" destOrd="0" presId="urn:microsoft.com/office/officeart/2005/8/layout/lProcess2"/>
    <dgm:cxn modelId="{B945A116-EB99-49E2-ACCF-5666B570B0B2}" type="presParOf" srcId="{A180F893-03FA-46B7-B83F-852A433E0961}" destId="{3513AE3E-FB75-40BC-A404-F7F2BA3DDC1A}" srcOrd="0" destOrd="0" presId="urn:microsoft.com/office/officeart/2005/8/layout/lProcess2"/>
    <dgm:cxn modelId="{294B49BB-C9BB-4021-B41F-A665E7B4538A}" type="presParOf" srcId="{3513AE3E-FB75-40BC-A404-F7F2BA3DDC1A}" destId="{BC658FED-FBA0-43F7-BEC9-5D86DDD1D0E8}" srcOrd="0" destOrd="0" presId="urn:microsoft.com/office/officeart/2005/8/layout/lProcess2"/>
    <dgm:cxn modelId="{DBFC4D3A-0C96-418D-B706-F2D30B747594}" type="presParOf" srcId="{3513AE3E-FB75-40BC-A404-F7F2BA3DDC1A}" destId="{BEF74FBA-969B-4B1D-BC6C-FB0320825DED}" srcOrd="1" destOrd="0" presId="urn:microsoft.com/office/officeart/2005/8/layout/lProcess2"/>
    <dgm:cxn modelId="{A3263859-45E2-4A7F-9C1F-EE39CCA665CE}" type="presParOf" srcId="{3513AE3E-FB75-40BC-A404-F7F2BA3DDC1A}" destId="{2797A6E2-0A61-4A18-A8DE-ACA79A48413C}" srcOrd="2" destOrd="0" presId="urn:microsoft.com/office/officeart/2005/8/layout/lProcess2"/>
    <dgm:cxn modelId="{D94909FF-B0E1-4F69-B6B3-490CBE69BCA1}" type="presParOf" srcId="{C9C8AE01-E4B1-4C19-96AB-629A5F664825}" destId="{99E9B4A4-A4BC-4DFD-8B39-6A20956039E1}" srcOrd="1" destOrd="0" presId="urn:microsoft.com/office/officeart/2005/8/layout/lProcess2"/>
    <dgm:cxn modelId="{DC5CF8B3-E0C4-42B5-9F08-C58C4ADCD973}" type="presParOf" srcId="{C9C8AE01-E4B1-4C19-96AB-629A5F664825}" destId="{AFAFE394-0BC6-4337-BC8B-2B2682296486}" srcOrd="2" destOrd="0" presId="urn:microsoft.com/office/officeart/2005/8/layout/lProcess2"/>
    <dgm:cxn modelId="{0931E01C-4EA8-4E2A-B491-BA50FE33AF26}" type="presParOf" srcId="{AFAFE394-0BC6-4337-BC8B-2B2682296486}" destId="{920AA18D-67A1-4706-B8E0-92DEBE0AED16}" srcOrd="0" destOrd="0" presId="urn:microsoft.com/office/officeart/2005/8/layout/lProcess2"/>
    <dgm:cxn modelId="{DBBDFC17-E9F9-4F5D-8414-3342EF0F73C2}" type="presParOf" srcId="{AFAFE394-0BC6-4337-BC8B-2B2682296486}" destId="{6310BC3B-61A2-4EFD-9439-62839E194CAA}" srcOrd="1" destOrd="0" presId="urn:microsoft.com/office/officeart/2005/8/layout/lProcess2"/>
    <dgm:cxn modelId="{33588CC9-025B-4B2E-9D75-4D1DBF4F7AE3}" type="presParOf" srcId="{AFAFE394-0BC6-4337-BC8B-2B2682296486}" destId="{86DC3D23-7981-45C7-89D6-AC67FA4C5BC6}" srcOrd="2" destOrd="0" presId="urn:microsoft.com/office/officeart/2005/8/layout/lProcess2"/>
    <dgm:cxn modelId="{493641E3-2864-4022-8F34-39D85053EBEB}" type="presParOf" srcId="{86DC3D23-7981-45C7-89D6-AC67FA4C5BC6}" destId="{E71CEE0B-4766-467C-AFB4-A67BC14383B0}" srcOrd="0" destOrd="0" presId="urn:microsoft.com/office/officeart/2005/8/layout/lProcess2"/>
    <dgm:cxn modelId="{8FE34411-3C1A-4E7B-9DB4-39AE55C74823}" type="presParOf" srcId="{E71CEE0B-4766-467C-AFB4-A67BC14383B0}" destId="{AB66E995-A092-4955-BD47-4060D9B4482A}" srcOrd="0" destOrd="0" presId="urn:microsoft.com/office/officeart/2005/8/layout/lProcess2"/>
    <dgm:cxn modelId="{8B03AE19-9AA2-479E-8849-612CFE892DF1}" type="presParOf" srcId="{E71CEE0B-4766-467C-AFB4-A67BC14383B0}" destId="{91796FB6-767D-4404-9C15-730FBAF0FA13}" srcOrd="1" destOrd="0" presId="urn:microsoft.com/office/officeart/2005/8/layout/lProcess2"/>
    <dgm:cxn modelId="{E0E683ED-44C9-48EF-8619-A421FE03B57E}" type="presParOf" srcId="{E71CEE0B-4766-467C-AFB4-A67BC14383B0}" destId="{F33B9CE0-689E-4632-84C2-B5D69CE94B20}" srcOrd="2" destOrd="0" presId="urn:microsoft.com/office/officeart/2005/8/layout/lProcess2"/>
    <dgm:cxn modelId="{3D2EDFC9-75F9-4092-9372-2CAFC4009E34}" type="presParOf" srcId="{C9C8AE01-E4B1-4C19-96AB-629A5F664825}" destId="{BB5E2F9E-4CD9-4555-8166-5D7ABE2A49A4}" srcOrd="3" destOrd="0" presId="urn:microsoft.com/office/officeart/2005/8/layout/lProcess2"/>
    <dgm:cxn modelId="{52BDC601-00B1-4DF6-8CD6-6C086F17B50A}" type="presParOf" srcId="{C9C8AE01-E4B1-4C19-96AB-629A5F664825}" destId="{55481C01-508D-454A-A2EB-6C8C5904BFB7}" srcOrd="4" destOrd="0" presId="urn:microsoft.com/office/officeart/2005/8/layout/lProcess2"/>
    <dgm:cxn modelId="{E6D51302-38A9-487A-B5D5-F549F01BB16E}" type="presParOf" srcId="{55481C01-508D-454A-A2EB-6C8C5904BFB7}" destId="{FE115E02-6C12-4B0E-BCA9-EF0F5B5C9C11}" srcOrd="0" destOrd="0" presId="urn:microsoft.com/office/officeart/2005/8/layout/lProcess2"/>
    <dgm:cxn modelId="{9BA3EF61-5E59-4EA5-A2B9-4FD014D71138}" type="presParOf" srcId="{55481C01-508D-454A-A2EB-6C8C5904BFB7}" destId="{79D99FAE-5377-46E2-8F70-5B4E708BAD26}" srcOrd="1" destOrd="0" presId="urn:microsoft.com/office/officeart/2005/8/layout/lProcess2"/>
    <dgm:cxn modelId="{4C36107F-3D04-40EC-B446-EE3BB71D029F}" type="presParOf" srcId="{55481C01-508D-454A-A2EB-6C8C5904BFB7}" destId="{53C17A93-320F-46FD-821F-E0325318531B}" srcOrd="2" destOrd="0" presId="urn:microsoft.com/office/officeart/2005/8/layout/lProcess2"/>
    <dgm:cxn modelId="{69D22EDE-66B5-4C15-B110-CCB030EB54B2}" type="presParOf" srcId="{53C17A93-320F-46FD-821F-E0325318531B}" destId="{BDF44E44-9426-4410-88B1-87172524DA48}" srcOrd="0" destOrd="0" presId="urn:microsoft.com/office/officeart/2005/8/layout/lProcess2"/>
    <dgm:cxn modelId="{A40B6DB4-5BA4-4763-9C97-FE0FD240D6FC}" type="presParOf" srcId="{BDF44E44-9426-4410-88B1-87172524DA48}" destId="{8C7817B2-B307-4253-B9CF-BAD1E4FDA335}" srcOrd="0" destOrd="0" presId="urn:microsoft.com/office/officeart/2005/8/layout/lProcess2"/>
    <dgm:cxn modelId="{F2FB7590-37D4-4444-834A-58D000454FA4}" type="presParOf" srcId="{BDF44E44-9426-4410-88B1-87172524DA48}" destId="{1D37A8D0-06D3-4F54-9A83-9F9EF2E692CB}" srcOrd="1" destOrd="0" presId="urn:microsoft.com/office/officeart/2005/8/layout/lProcess2"/>
    <dgm:cxn modelId="{77099DD5-F8F6-46F3-A2B1-4E4890DDA72A}" type="presParOf" srcId="{BDF44E44-9426-4410-88B1-87172524DA48}" destId="{B244288D-CABF-47B3-9D59-D29953F98A1D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C63396-19F3-42EB-8147-34CEE5246FE8}" type="doc">
      <dgm:prSet loTypeId="urn:microsoft.com/office/officeart/2005/8/layout/vList4" loCatId="picture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748A2E14-6168-42EE-9F5D-512FD93CF799}">
      <dgm:prSet phldrT="[Text]"/>
      <dgm:spPr>
        <a:solidFill>
          <a:srgbClr val="053057"/>
        </a:solidFill>
      </dgm:spPr>
      <dgm:t>
        <a:bodyPr/>
        <a:lstStyle/>
        <a:p>
          <a:r>
            <a:rPr lang="en-US" dirty="0"/>
            <a:t>Model Selection</a:t>
          </a:r>
        </a:p>
      </dgm:t>
    </dgm:pt>
    <dgm:pt modelId="{744E2FC5-6D1D-4171-A3E9-78E4A8112F18}" type="parTrans" cxnId="{AD44E5F2-C7D0-45D1-B28E-3E638428A6FD}">
      <dgm:prSet/>
      <dgm:spPr/>
      <dgm:t>
        <a:bodyPr/>
        <a:lstStyle/>
        <a:p>
          <a:endParaRPr lang="en-US"/>
        </a:p>
      </dgm:t>
    </dgm:pt>
    <dgm:pt modelId="{63813FB5-EBCC-4F9F-A178-32C9DECD9AD0}" type="sibTrans" cxnId="{AD44E5F2-C7D0-45D1-B28E-3E638428A6FD}">
      <dgm:prSet/>
      <dgm:spPr/>
      <dgm:t>
        <a:bodyPr/>
        <a:lstStyle/>
        <a:p>
          <a:endParaRPr lang="en-US"/>
        </a:p>
      </dgm:t>
    </dgm:pt>
    <dgm:pt modelId="{ABD25FB5-E3E0-4CF6-8633-7A5C70BADA88}">
      <dgm:prSet phldrT="[Text]"/>
      <dgm:spPr>
        <a:solidFill>
          <a:srgbClr val="053057"/>
        </a:solidFill>
      </dgm:spPr>
      <dgm:t>
        <a:bodyPr/>
        <a:lstStyle/>
        <a:p>
          <a:r>
            <a:rPr lang="en-US" dirty="0"/>
            <a:t>Cost per million token</a:t>
          </a:r>
        </a:p>
      </dgm:t>
    </dgm:pt>
    <dgm:pt modelId="{164FEFF2-F0AF-451A-A53B-6E6DFAFC147C}" type="parTrans" cxnId="{821A8C5F-1F9E-4183-AAF2-332AAD44A1BC}">
      <dgm:prSet/>
      <dgm:spPr/>
      <dgm:t>
        <a:bodyPr/>
        <a:lstStyle/>
        <a:p>
          <a:endParaRPr lang="en-US"/>
        </a:p>
      </dgm:t>
    </dgm:pt>
    <dgm:pt modelId="{A74A4360-3A96-4E9F-9770-09982D8F981D}" type="sibTrans" cxnId="{821A8C5F-1F9E-4183-AAF2-332AAD44A1BC}">
      <dgm:prSet/>
      <dgm:spPr/>
      <dgm:t>
        <a:bodyPr/>
        <a:lstStyle/>
        <a:p>
          <a:endParaRPr lang="en-US"/>
        </a:p>
      </dgm:t>
    </dgm:pt>
    <dgm:pt modelId="{D1E587E6-257A-4D8F-8AFB-FC05ACAD3A9A}">
      <dgm:prSet phldrT="[Text]"/>
      <dgm:spPr>
        <a:solidFill>
          <a:srgbClr val="053057"/>
        </a:solidFill>
      </dgm:spPr>
      <dgm:t>
        <a:bodyPr/>
        <a:lstStyle/>
        <a:p>
          <a:r>
            <a:rPr lang="en-US" dirty="0"/>
            <a:t>Latency (call to response time)</a:t>
          </a:r>
        </a:p>
      </dgm:t>
    </dgm:pt>
    <dgm:pt modelId="{5E393522-B7B3-4E26-B7AA-8C701E627016}" type="parTrans" cxnId="{877CE6B7-6ACE-4E72-A979-F8F5B0A6D68C}">
      <dgm:prSet/>
      <dgm:spPr/>
      <dgm:t>
        <a:bodyPr/>
        <a:lstStyle/>
        <a:p>
          <a:endParaRPr lang="en-US"/>
        </a:p>
      </dgm:t>
    </dgm:pt>
    <dgm:pt modelId="{3B51693A-7483-47EC-B125-F4B4689B28CE}" type="sibTrans" cxnId="{877CE6B7-6ACE-4E72-A979-F8F5B0A6D68C}">
      <dgm:prSet/>
      <dgm:spPr/>
      <dgm:t>
        <a:bodyPr/>
        <a:lstStyle/>
        <a:p>
          <a:endParaRPr lang="en-US"/>
        </a:p>
      </dgm:t>
    </dgm:pt>
    <dgm:pt modelId="{FE9CFEEF-8C34-417B-B183-375BDC104AFA}">
      <dgm:prSet phldrT="[Text]"/>
      <dgm:spPr>
        <a:solidFill>
          <a:srgbClr val="053057"/>
        </a:solidFill>
      </dgm:spPr>
      <dgm:t>
        <a:bodyPr/>
        <a:lstStyle/>
        <a:p>
          <a:r>
            <a:rPr lang="en-US" dirty="0"/>
            <a:t>Infrastructure limitation</a:t>
          </a:r>
        </a:p>
      </dgm:t>
    </dgm:pt>
    <dgm:pt modelId="{83837DB7-662A-4EAA-8511-404EF44FD344}" type="parTrans" cxnId="{5CA393ED-F534-4F96-83E7-598E657CE6E1}">
      <dgm:prSet/>
      <dgm:spPr/>
      <dgm:t>
        <a:bodyPr/>
        <a:lstStyle/>
        <a:p>
          <a:endParaRPr lang="en-US"/>
        </a:p>
      </dgm:t>
    </dgm:pt>
    <dgm:pt modelId="{A60A8ADA-4875-4145-8E8B-C24FC41AFC92}" type="sibTrans" cxnId="{5CA393ED-F534-4F96-83E7-598E657CE6E1}">
      <dgm:prSet/>
      <dgm:spPr/>
      <dgm:t>
        <a:bodyPr/>
        <a:lstStyle/>
        <a:p>
          <a:endParaRPr lang="en-US"/>
        </a:p>
      </dgm:t>
    </dgm:pt>
    <dgm:pt modelId="{FA0A013E-35A5-4005-A9F1-6F44DB554C11}">
      <dgm:prSet phldrT="[Text]"/>
      <dgm:spPr>
        <a:solidFill>
          <a:srgbClr val="053057"/>
        </a:solidFill>
      </dgm:spPr>
      <dgm:t>
        <a:bodyPr/>
        <a:lstStyle/>
        <a:p>
          <a:r>
            <a:rPr lang="en-US" dirty="0"/>
            <a:t>API calls per min</a:t>
          </a:r>
        </a:p>
      </dgm:t>
    </dgm:pt>
    <dgm:pt modelId="{FBCAF22E-1815-4077-B1D0-BB2C86574476}" type="parTrans" cxnId="{9B5CBECD-C41B-4CAD-ACBC-266630CADE22}">
      <dgm:prSet/>
      <dgm:spPr/>
      <dgm:t>
        <a:bodyPr/>
        <a:lstStyle/>
        <a:p>
          <a:endParaRPr lang="en-US"/>
        </a:p>
      </dgm:t>
    </dgm:pt>
    <dgm:pt modelId="{A0E5EA7E-56F3-423B-9847-F4A6B9991376}" type="sibTrans" cxnId="{9B5CBECD-C41B-4CAD-ACBC-266630CADE22}">
      <dgm:prSet/>
      <dgm:spPr/>
      <dgm:t>
        <a:bodyPr/>
        <a:lstStyle/>
        <a:p>
          <a:endParaRPr lang="en-US"/>
        </a:p>
      </dgm:t>
    </dgm:pt>
    <dgm:pt modelId="{047DE93F-989D-469A-BC91-38FED2D22C86}">
      <dgm:prSet phldrT="[Text]"/>
      <dgm:spPr>
        <a:solidFill>
          <a:srgbClr val="053057"/>
        </a:solidFill>
      </dgm:spPr>
      <dgm:t>
        <a:bodyPr/>
        <a:lstStyle/>
        <a:p>
          <a:r>
            <a:rPr lang="en-US" dirty="0"/>
            <a:t>Token limits per min</a:t>
          </a:r>
        </a:p>
      </dgm:t>
    </dgm:pt>
    <dgm:pt modelId="{034E4416-02D5-42FC-9747-52701674A28B}" type="parTrans" cxnId="{D784DA40-914D-4D20-94BF-11045D3B2460}">
      <dgm:prSet/>
      <dgm:spPr/>
      <dgm:t>
        <a:bodyPr/>
        <a:lstStyle/>
        <a:p>
          <a:endParaRPr lang="en-US"/>
        </a:p>
      </dgm:t>
    </dgm:pt>
    <dgm:pt modelId="{1F4DE73C-42B5-473F-9A36-4263DA786F5C}" type="sibTrans" cxnId="{D784DA40-914D-4D20-94BF-11045D3B2460}">
      <dgm:prSet/>
      <dgm:spPr/>
      <dgm:t>
        <a:bodyPr/>
        <a:lstStyle/>
        <a:p>
          <a:endParaRPr lang="en-US"/>
        </a:p>
      </dgm:t>
    </dgm:pt>
    <dgm:pt modelId="{EF78CDE0-3158-4431-8411-C4008724F5C9}">
      <dgm:prSet phldrT="[Text]"/>
      <dgm:spPr>
        <a:solidFill>
          <a:srgbClr val="053057"/>
        </a:solidFill>
      </dgm:spPr>
      <dgm:t>
        <a:bodyPr/>
        <a:lstStyle/>
        <a:p>
          <a:r>
            <a:rPr lang="en-US" dirty="0"/>
            <a:t>Cross functional team Collaboration </a:t>
          </a:r>
        </a:p>
      </dgm:t>
    </dgm:pt>
    <dgm:pt modelId="{A3023003-06FE-4D81-A3A5-5419808CB434}" type="parTrans" cxnId="{05904CFE-E057-4B75-8C65-F0EB1ADA4C0B}">
      <dgm:prSet/>
      <dgm:spPr/>
      <dgm:t>
        <a:bodyPr/>
        <a:lstStyle/>
        <a:p>
          <a:endParaRPr lang="en-US"/>
        </a:p>
      </dgm:t>
    </dgm:pt>
    <dgm:pt modelId="{33E99445-0E22-480F-BD75-54C8E5D144B9}" type="sibTrans" cxnId="{05904CFE-E057-4B75-8C65-F0EB1ADA4C0B}">
      <dgm:prSet/>
      <dgm:spPr/>
      <dgm:t>
        <a:bodyPr/>
        <a:lstStyle/>
        <a:p>
          <a:endParaRPr lang="en-US"/>
        </a:p>
      </dgm:t>
    </dgm:pt>
    <dgm:pt modelId="{9D96079D-654E-4A69-95CF-80E5EA368299}">
      <dgm:prSet phldrT="[Text]"/>
      <dgm:spPr>
        <a:solidFill>
          <a:srgbClr val="053057"/>
        </a:solidFill>
      </dgm:spPr>
      <dgm:t>
        <a:bodyPr/>
        <a:lstStyle/>
        <a:p>
          <a:r>
            <a:rPr lang="en-US" dirty="0"/>
            <a:t>No feedback on the product until it was delivered </a:t>
          </a:r>
        </a:p>
      </dgm:t>
    </dgm:pt>
    <dgm:pt modelId="{4890B2F4-7F41-4E00-B94E-2184CAB64796}" type="parTrans" cxnId="{D8AC1C34-E778-4D9A-AD80-A07E4CE38A94}">
      <dgm:prSet/>
      <dgm:spPr/>
      <dgm:t>
        <a:bodyPr/>
        <a:lstStyle/>
        <a:p>
          <a:endParaRPr lang="en-US"/>
        </a:p>
      </dgm:t>
    </dgm:pt>
    <dgm:pt modelId="{FC7970C3-471E-4637-A1FC-232B3A04397F}" type="sibTrans" cxnId="{D8AC1C34-E778-4D9A-AD80-A07E4CE38A94}">
      <dgm:prSet/>
      <dgm:spPr/>
      <dgm:t>
        <a:bodyPr/>
        <a:lstStyle/>
        <a:p>
          <a:endParaRPr lang="en-US"/>
        </a:p>
      </dgm:t>
    </dgm:pt>
    <dgm:pt modelId="{14DA4895-5F38-44CC-A654-99FCF3DC8ED0}">
      <dgm:prSet phldrT="[Text]"/>
      <dgm:spPr>
        <a:solidFill>
          <a:srgbClr val="053057"/>
        </a:solidFill>
      </dgm:spPr>
      <dgm:t>
        <a:bodyPr/>
        <a:lstStyle/>
        <a:p>
          <a:r>
            <a:rPr lang="en-US" dirty="0"/>
            <a:t>Vague product requirements across teams</a:t>
          </a:r>
        </a:p>
      </dgm:t>
    </dgm:pt>
    <dgm:pt modelId="{6F5A18D4-9D08-4DE7-A1C1-CC95C95C1494}" type="parTrans" cxnId="{46E85004-6FF9-4C8E-AC8C-F160767DE532}">
      <dgm:prSet/>
      <dgm:spPr/>
      <dgm:t>
        <a:bodyPr/>
        <a:lstStyle/>
        <a:p>
          <a:endParaRPr lang="en-US"/>
        </a:p>
      </dgm:t>
    </dgm:pt>
    <dgm:pt modelId="{21A2EB68-2554-4B6D-8D05-6876397D391A}" type="sibTrans" cxnId="{46E85004-6FF9-4C8E-AC8C-F160767DE532}">
      <dgm:prSet/>
      <dgm:spPr/>
      <dgm:t>
        <a:bodyPr/>
        <a:lstStyle/>
        <a:p>
          <a:endParaRPr lang="en-US"/>
        </a:p>
      </dgm:t>
    </dgm:pt>
    <dgm:pt modelId="{479D9254-677D-462C-9F38-B80682D41B5E}">
      <dgm:prSet phldrT="[Text]"/>
      <dgm:spPr>
        <a:solidFill>
          <a:srgbClr val="053057"/>
        </a:solidFill>
      </dgm:spPr>
      <dgm:t>
        <a:bodyPr/>
        <a:lstStyle/>
        <a:p>
          <a:r>
            <a:rPr lang="en-US" dirty="0"/>
            <a:t>Response Quality Evaluation</a:t>
          </a:r>
        </a:p>
      </dgm:t>
    </dgm:pt>
    <dgm:pt modelId="{62A49733-FE12-404D-A83B-20FEC5D5E183}" type="parTrans" cxnId="{702A5605-2F39-45DE-9016-F3567C6D1756}">
      <dgm:prSet/>
      <dgm:spPr/>
      <dgm:t>
        <a:bodyPr/>
        <a:lstStyle/>
        <a:p>
          <a:endParaRPr lang="en-US"/>
        </a:p>
      </dgm:t>
    </dgm:pt>
    <dgm:pt modelId="{B6FDBD93-C12F-4B98-82A5-3BA0FF6843F9}" type="sibTrans" cxnId="{702A5605-2F39-45DE-9016-F3567C6D1756}">
      <dgm:prSet/>
      <dgm:spPr/>
      <dgm:t>
        <a:bodyPr/>
        <a:lstStyle/>
        <a:p>
          <a:endParaRPr lang="en-US"/>
        </a:p>
      </dgm:t>
    </dgm:pt>
    <dgm:pt modelId="{AF999299-8C52-487D-B52C-1278CB0FEC87}" type="pres">
      <dgm:prSet presAssocID="{39C63396-19F3-42EB-8147-34CEE5246FE8}" presName="linear" presStyleCnt="0">
        <dgm:presLayoutVars>
          <dgm:dir/>
          <dgm:resizeHandles val="exact"/>
        </dgm:presLayoutVars>
      </dgm:prSet>
      <dgm:spPr/>
    </dgm:pt>
    <dgm:pt modelId="{5B6DB715-3651-4186-9B48-7B4DF06197A6}" type="pres">
      <dgm:prSet presAssocID="{748A2E14-6168-42EE-9F5D-512FD93CF799}" presName="comp" presStyleCnt="0"/>
      <dgm:spPr/>
    </dgm:pt>
    <dgm:pt modelId="{83311FF4-B59D-4B7D-8DB5-895662021EC4}" type="pres">
      <dgm:prSet presAssocID="{748A2E14-6168-42EE-9F5D-512FD93CF799}" presName="box" presStyleLbl="node1" presStyleIdx="0" presStyleCnt="3"/>
      <dgm:spPr/>
    </dgm:pt>
    <dgm:pt modelId="{E2954194-B0DA-4757-9071-D99DDFF3C328}" type="pres">
      <dgm:prSet presAssocID="{748A2E14-6168-42EE-9F5D-512FD93CF799}" presName="img" presStyleLbl="fgImgPlace1" presStyleIdx="0" presStyleCnt="3"/>
      <dgm:spPr>
        <a:blipFill>
          <a:blip xmlns:r="http://schemas.openxmlformats.org/officeDocument/2006/relationships" r:embed="rId1"/>
          <a:srcRect/>
          <a:stretch>
            <a:fillRect l="-13000" r="-13000"/>
          </a:stretch>
        </a:blipFill>
        <a:effectLst>
          <a:glow rad="63500">
            <a:schemeClr val="accent2">
              <a:satMod val="175000"/>
              <a:alpha val="40000"/>
            </a:schemeClr>
          </a:glow>
        </a:effectLst>
      </dgm:spPr>
    </dgm:pt>
    <dgm:pt modelId="{D84A7AEB-663E-481D-A93E-EFF8FC32B569}" type="pres">
      <dgm:prSet presAssocID="{748A2E14-6168-42EE-9F5D-512FD93CF799}" presName="text" presStyleLbl="node1" presStyleIdx="0" presStyleCnt="3">
        <dgm:presLayoutVars>
          <dgm:bulletEnabled val="1"/>
        </dgm:presLayoutVars>
      </dgm:prSet>
      <dgm:spPr/>
    </dgm:pt>
    <dgm:pt modelId="{2731A5DD-52D0-4111-B1FE-683DD7CCA9C8}" type="pres">
      <dgm:prSet presAssocID="{63813FB5-EBCC-4F9F-A178-32C9DECD9AD0}" presName="spacer" presStyleCnt="0"/>
      <dgm:spPr/>
    </dgm:pt>
    <dgm:pt modelId="{90F1B465-C8D3-40EB-909A-C093C16E212D}" type="pres">
      <dgm:prSet presAssocID="{FE9CFEEF-8C34-417B-B183-375BDC104AFA}" presName="comp" presStyleCnt="0"/>
      <dgm:spPr/>
    </dgm:pt>
    <dgm:pt modelId="{28339A3F-0438-4710-A149-2C1A4532C863}" type="pres">
      <dgm:prSet presAssocID="{FE9CFEEF-8C34-417B-B183-375BDC104AFA}" presName="box" presStyleLbl="node1" presStyleIdx="1" presStyleCnt="3"/>
      <dgm:spPr/>
    </dgm:pt>
    <dgm:pt modelId="{CC3CC7C1-3A6F-40C0-98CE-D216150F3ADB}" type="pres">
      <dgm:prSet presAssocID="{FE9CFEEF-8C34-417B-B183-375BDC104AFA}" presName="img" presStyleLbl="fgImgPlace1" presStyleIdx="1" presStyleCnt="3"/>
      <dgm:spPr>
        <a:prstGeom prst="roundRect">
          <a:avLst/>
        </a:prstGeom>
        <a:blipFill>
          <a:blip xmlns:r="http://schemas.openxmlformats.org/officeDocument/2006/relationships" r:embed="rId2"/>
          <a:srcRect/>
          <a:stretch>
            <a:fillRect t="-10000" b="-10000"/>
          </a:stretch>
        </a:blipFill>
        <a:effectLst>
          <a:glow rad="63500">
            <a:schemeClr val="accent2">
              <a:satMod val="175000"/>
              <a:alpha val="40000"/>
            </a:schemeClr>
          </a:glow>
        </a:effectLst>
      </dgm:spPr>
    </dgm:pt>
    <dgm:pt modelId="{B013966E-BC6F-4C54-AB8B-6013518D31F4}" type="pres">
      <dgm:prSet presAssocID="{FE9CFEEF-8C34-417B-B183-375BDC104AFA}" presName="text" presStyleLbl="node1" presStyleIdx="1" presStyleCnt="3">
        <dgm:presLayoutVars>
          <dgm:bulletEnabled val="1"/>
        </dgm:presLayoutVars>
      </dgm:prSet>
      <dgm:spPr/>
    </dgm:pt>
    <dgm:pt modelId="{056D1F09-2AE5-4B61-A697-7259493549BC}" type="pres">
      <dgm:prSet presAssocID="{A60A8ADA-4875-4145-8E8B-C24FC41AFC92}" presName="spacer" presStyleCnt="0"/>
      <dgm:spPr/>
    </dgm:pt>
    <dgm:pt modelId="{CF2B990D-0FCB-4C35-BF5B-3ECE7D913960}" type="pres">
      <dgm:prSet presAssocID="{EF78CDE0-3158-4431-8411-C4008724F5C9}" presName="comp" presStyleCnt="0"/>
      <dgm:spPr/>
    </dgm:pt>
    <dgm:pt modelId="{B2CC17FD-F24A-41F3-ADB7-6F1760DC37DC}" type="pres">
      <dgm:prSet presAssocID="{EF78CDE0-3158-4431-8411-C4008724F5C9}" presName="box" presStyleLbl="node1" presStyleIdx="2" presStyleCnt="3" custLinFactNeighborY="612"/>
      <dgm:spPr/>
    </dgm:pt>
    <dgm:pt modelId="{5F37E813-8020-4654-B6D9-918955D32FF9}" type="pres">
      <dgm:prSet presAssocID="{EF78CDE0-3158-4431-8411-C4008724F5C9}" presName="img" presStyleLbl="fgImgPlace1" presStyleIdx="2" presStyleCnt="3"/>
      <dgm:spPr>
        <a:blipFill>
          <a:blip xmlns:r="http://schemas.openxmlformats.org/officeDocument/2006/relationships" r:embed="rId3"/>
          <a:srcRect/>
          <a:stretch>
            <a:fillRect t="-10000" b="-10000"/>
          </a:stretch>
        </a:blipFill>
        <a:effectLst>
          <a:glow rad="63500">
            <a:schemeClr val="accent2">
              <a:satMod val="175000"/>
              <a:alpha val="40000"/>
            </a:schemeClr>
          </a:glow>
        </a:effectLst>
      </dgm:spPr>
    </dgm:pt>
    <dgm:pt modelId="{3F187A72-C8EF-4855-80EA-8F8AEB19B9F0}" type="pres">
      <dgm:prSet presAssocID="{EF78CDE0-3158-4431-8411-C4008724F5C9}" presName="text" presStyleLbl="node1" presStyleIdx="2" presStyleCnt="3">
        <dgm:presLayoutVars>
          <dgm:bulletEnabled val="1"/>
        </dgm:presLayoutVars>
      </dgm:prSet>
      <dgm:spPr/>
    </dgm:pt>
  </dgm:ptLst>
  <dgm:cxnLst>
    <dgm:cxn modelId="{4D482403-B86D-4F3B-A0B9-AC877DA716CB}" type="presOf" srcId="{EF78CDE0-3158-4431-8411-C4008724F5C9}" destId="{3F187A72-C8EF-4855-80EA-8F8AEB19B9F0}" srcOrd="1" destOrd="0" presId="urn:microsoft.com/office/officeart/2005/8/layout/vList4"/>
    <dgm:cxn modelId="{46E85004-6FF9-4C8E-AC8C-F160767DE532}" srcId="{EF78CDE0-3158-4431-8411-C4008724F5C9}" destId="{14DA4895-5F38-44CC-A654-99FCF3DC8ED0}" srcOrd="1" destOrd="0" parTransId="{6F5A18D4-9D08-4DE7-A1C1-CC95C95C1494}" sibTransId="{21A2EB68-2554-4B6D-8D05-6876397D391A}"/>
    <dgm:cxn modelId="{702A5605-2F39-45DE-9016-F3567C6D1756}" srcId="{748A2E14-6168-42EE-9F5D-512FD93CF799}" destId="{479D9254-677D-462C-9F38-B80682D41B5E}" srcOrd="2" destOrd="0" parTransId="{62A49733-FE12-404D-A83B-20FEC5D5E183}" sibTransId="{B6FDBD93-C12F-4B98-82A5-3BA0FF6843F9}"/>
    <dgm:cxn modelId="{E3F45D11-0241-46F7-A527-B16EB1831FBB}" type="presOf" srcId="{9D96079D-654E-4A69-95CF-80E5EA368299}" destId="{B2CC17FD-F24A-41F3-ADB7-6F1760DC37DC}" srcOrd="0" destOrd="1" presId="urn:microsoft.com/office/officeart/2005/8/layout/vList4"/>
    <dgm:cxn modelId="{93E9BD17-B44D-47DA-9B7B-63C71D445697}" type="presOf" srcId="{9D96079D-654E-4A69-95CF-80E5EA368299}" destId="{3F187A72-C8EF-4855-80EA-8F8AEB19B9F0}" srcOrd="1" destOrd="1" presId="urn:microsoft.com/office/officeart/2005/8/layout/vList4"/>
    <dgm:cxn modelId="{563D5724-F2A0-4C37-849E-67AD02E91876}" type="presOf" srcId="{14DA4895-5F38-44CC-A654-99FCF3DC8ED0}" destId="{B2CC17FD-F24A-41F3-ADB7-6F1760DC37DC}" srcOrd="0" destOrd="2" presId="urn:microsoft.com/office/officeart/2005/8/layout/vList4"/>
    <dgm:cxn modelId="{91F7022A-1A9C-4F36-9D27-F440B17DB47D}" type="presOf" srcId="{14DA4895-5F38-44CC-A654-99FCF3DC8ED0}" destId="{3F187A72-C8EF-4855-80EA-8F8AEB19B9F0}" srcOrd="1" destOrd="2" presId="urn:microsoft.com/office/officeart/2005/8/layout/vList4"/>
    <dgm:cxn modelId="{0A6FBD2C-B90C-4F69-94C0-610B0C2122AB}" type="presOf" srcId="{FA0A013E-35A5-4005-A9F1-6F44DB554C11}" destId="{B013966E-BC6F-4C54-AB8B-6013518D31F4}" srcOrd="1" destOrd="1" presId="urn:microsoft.com/office/officeart/2005/8/layout/vList4"/>
    <dgm:cxn modelId="{D8AC1C34-E778-4D9A-AD80-A07E4CE38A94}" srcId="{EF78CDE0-3158-4431-8411-C4008724F5C9}" destId="{9D96079D-654E-4A69-95CF-80E5EA368299}" srcOrd="0" destOrd="0" parTransId="{4890B2F4-7F41-4E00-B94E-2184CAB64796}" sibTransId="{FC7970C3-471E-4637-A1FC-232B3A04397F}"/>
    <dgm:cxn modelId="{30BA5E3A-5303-4582-9E34-0E90C5598BEB}" type="presOf" srcId="{D1E587E6-257A-4D8F-8AFB-FC05ACAD3A9A}" destId="{83311FF4-B59D-4B7D-8DB5-895662021EC4}" srcOrd="0" destOrd="2" presId="urn:microsoft.com/office/officeart/2005/8/layout/vList4"/>
    <dgm:cxn modelId="{D784DA40-914D-4D20-94BF-11045D3B2460}" srcId="{FE9CFEEF-8C34-417B-B183-375BDC104AFA}" destId="{047DE93F-989D-469A-BC91-38FED2D22C86}" srcOrd="1" destOrd="0" parTransId="{034E4416-02D5-42FC-9747-52701674A28B}" sibTransId="{1F4DE73C-42B5-473F-9A36-4263DA786F5C}"/>
    <dgm:cxn modelId="{821A8C5F-1F9E-4183-AAF2-332AAD44A1BC}" srcId="{748A2E14-6168-42EE-9F5D-512FD93CF799}" destId="{ABD25FB5-E3E0-4CF6-8633-7A5C70BADA88}" srcOrd="0" destOrd="0" parTransId="{164FEFF2-F0AF-451A-A53B-6E6DFAFC147C}" sibTransId="{A74A4360-3A96-4E9F-9770-09982D8F981D}"/>
    <dgm:cxn modelId="{27B9C068-A66F-421B-8894-7E1507653109}" type="presOf" srcId="{EF78CDE0-3158-4431-8411-C4008724F5C9}" destId="{B2CC17FD-F24A-41F3-ADB7-6F1760DC37DC}" srcOrd="0" destOrd="0" presId="urn:microsoft.com/office/officeart/2005/8/layout/vList4"/>
    <dgm:cxn modelId="{900C7A6E-8A4B-41B9-B6F3-8883975ED0BF}" type="presOf" srcId="{748A2E14-6168-42EE-9F5D-512FD93CF799}" destId="{83311FF4-B59D-4B7D-8DB5-895662021EC4}" srcOrd="0" destOrd="0" presId="urn:microsoft.com/office/officeart/2005/8/layout/vList4"/>
    <dgm:cxn modelId="{3B94D56F-75C1-4FD3-939F-3878613CCB1F}" type="presOf" srcId="{479D9254-677D-462C-9F38-B80682D41B5E}" destId="{D84A7AEB-663E-481D-A93E-EFF8FC32B569}" srcOrd="1" destOrd="3" presId="urn:microsoft.com/office/officeart/2005/8/layout/vList4"/>
    <dgm:cxn modelId="{8E5E6651-9864-4A16-BC2D-D973DAEF38E6}" type="presOf" srcId="{ABD25FB5-E3E0-4CF6-8633-7A5C70BADA88}" destId="{83311FF4-B59D-4B7D-8DB5-895662021EC4}" srcOrd="0" destOrd="1" presId="urn:microsoft.com/office/officeart/2005/8/layout/vList4"/>
    <dgm:cxn modelId="{75965358-5BB9-4FEF-8B45-A6E3065FC081}" type="presOf" srcId="{39C63396-19F3-42EB-8147-34CEE5246FE8}" destId="{AF999299-8C52-487D-B52C-1278CB0FEC87}" srcOrd="0" destOrd="0" presId="urn:microsoft.com/office/officeart/2005/8/layout/vList4"/>
    <dgm:cxn modelId="{18B9EC80-3F7A-4859-AF1E-DC7A793C81EE}" type="presOf" srcId="{ABD25FB5-E3E0-4CF6-8633-7A5C70BADA88}" destId="{D84A7AEB-663E-481D-A93E-EFF8FC32B569}" srcOrd="1" destOrd="1" presId="urn:microsoft.com/office/officeart/2005/8/layout/vList4"/>
    <dgm:cxn modelId="{2B227B84-E0CB-4ACB-AC41-FFCE18EFB48E}" type="presOf" srcId="{748A2E14-6168-42EE-9F5D-512FD93CF799}" destId="{D84A7AEB-663E-481D-A93E-EFF8FC32B569}" srcOrd="1" destOrd="0" presId="urn:microsoft.com/office/officeart/2005/8/layout/vList4"/>
    <dgm:cxn modelId="{D6782E89-10E7-4E96-AC3E-5EBB574E19BA}" type="presOf" srcId="{FE9CFEEF-8C34-417B-B183-375BDC104AFA}" destId="{B013966E-BC6F-4C54-AB8B-6013518D31F4}" srcOrd="1" destOrd="0" presId="urn:microsoft.com/office/officeart/2005/8/layout/vList4"/>
    <dgm:cxn modelId="{89B9CD9F-563D-439A-81E1-E58FE6D2AB0E}" type="presOf" srcId="{FA0A013E-35A5-4005-A9F1-6F44DB554C11}" destId="{28339A3F-0438-4710-A149-2C1A4532C863}" srcOrd="0" destOrd="1" presId="urn:microsoft.com/office/officeart/2005/8/layout/vList4"/>
    <dgm:cxn modelId="{59FB78B2-E5EA-4412-AE40-ACBC128F4321}" type="presOf" srcId="{D1E587E6-257A-4D8F-8AFB-FC05ACAD3A9A}" destId="{D84A7AEB-663E-481D-A93E-EFF8FC32B569}" srcOrd="1" destOrd="2" presId="urn:microsoft.com/office/officeart/2005/8/layout/vList4"/>
    <dgm:cxn modelId="{D28194B6-7246-402A-9E35-F1004249B01A}" type="presOf" srcId="{047DE93F-989D-469A-BC91-38FED2D22C86}" destId="{28339A3F-0438-4710-A149-2C1A4532C863}" srcOrd="0" destOrd="2" presId="urn:microsoft.com/office/officeart/2005/8/layout/vList4"/>
    <dgm:cxn modelId="{877CE6B7-6ACE-4E72-A979-F8F5B0A6D68C}" srcId="{748A2E14-6168-42EE-9F5D-512FD93CF799}" destId="{D1E587E6-257A-4D8F-8AFB-FC05ACAD3A9A}" srcOrd="1" destOrd="0" parTransId="{5E393522-B7B3-4E26-B7AA-8C701E627016}" sibTransId="{3B51693A-7483-47EC-B125-F4B4689B28CE}"/>
    <dgm:cxn modelId="{9B5CBECD-C41B-4CAD-ACBC-266630CADE22}" srcId="{FE9CFEEF-8C34-417B-B183-375BDC104AFA}" destId="{FA0A013E-35A5-4005-A9F1-6F44DB554C11}" srcOrd="0" destOrd="0" parTransId="{FBCAF22E-1815-4077-B1D0-BB2C86574476}" sibTransId="{A0E5EA7E-56F3-423B-9847-F4A6B9991376}"/>
    <dgm:cxn modelId="{83C564E6-B552-403A-971C-2F0FED7E6E4D}" type="presOf" srcId="{047DE93F-989D-469A-BC91-38FED2D22C86}" destId="{B013966E-BC6F-4C54-AB8B-6013518D31F4}" srcOrd="1" destOrd="2" presId="urn:microsoft.com/office/officeart/2005/8/layout/vList4"/>
    <dgm:cxn modelId="{5CA393ED-F534-4F96-83E7-598E657CE6E1}" srcId="{39C63396-19F3-42EB-8147-34CEE5246FE8}" destId="{FE9CFEEF-8C34-417B-B183-375BDC104AFA}" srcOrd="1" destOrd="0" parTransId="{83837DB7-662A-4EAA-8511-404EF44FD344}" sibTransId="{A60A8ADA-4875-4145-8E8B-C24FC41AFC92}"/>
    <dgm:cxn modelId="{57A900F1-BA62-4124-990E-28250E0B2B0E}" type="presOf" srcId="{479D9254-677D-462C-9F38-B80682D41B5E}" destId="{83311FF4-B59D-4B7D-8DB5-895662021EC4}" srcOrd="0" destOrd="3" presId="urn:microsoft.com/office/officeart/2005/8/layout/vList4"/>
    <dgm:cxn modelId="{AD44E5F2-C7D0-45D1-B28E-3E638428A6FD}" srcId="{39C63396-19F3-42EB-8147-34CEE5246FE8}" destId="{748A2E14-6168-42EE-9F5D-512FD93CF799}" srcOrd="0" destOrd="0" parTransId="{744E2FC5-6D1D-4171-A3E9-78E4A8112F18}" sibTransId="{63813FB5-EBCC-4F9F-A178-32C9DECD9AD0}"/>
    <dgm:cxn modelId="{34699CFC-286B-4EAB-8788-8D32ADA0458A}" type="presOf" srcId="{FE9CFEEF-8C34-417B-B183-375BDC104AFA}" destId="{28339A3F-0438-4710-A149-2C1A4532C863}" srcOrd="0" destOrd="0" presId="urn:microsoft.com/office/officeart/2005/8/layout/vList4"/>
    <dgm:cxn modelId="{05904CFE-E057-4B75-8C65-F0EB1ADA4C0B}" srcId="{39C63396-19F3-42EB-8147-34CEE5246FE8}" destId="{EF78CDE0-3158-4431-8411-C4008724F5C9}" srcOrd="2" destOrd="0" parTransId="{A3023003-06FE-4D81-A3A5-5419808CB434}" sibTransId="{33E99445-0E22-480F-BD75-54C8E5D144B9}"/>
    <dgm:cxn modelId="{316E56A3-5F93-46D2-8D33-9A6425BC471D}" type="presParOf" srcId="{AF999299-8C52-487D-B52C-1278CB0FEC87}" destId="{5B6DB715-3651-4186-9B48-7B4DF06197A6}" srcOrd="0" destOrd="0" presId="urn:microsoft.com/office/officeart/2005/8/layout/vList4"/>
    <dgm:cxn modelId="{7823617A-85AB-4DA7-8F50-C24845487BBD}" type="presParOf" srcId="{5B6DB715-3651-4186-9B48-7B4DF06197A6}" destId="{83311FF4-B59D-4B7D-8DB5-895662021EC4}" srcOrd="0" destOrd="0" presId="urn:microsoft.com/office/officeart/2005/8/layout/vList4"/>
    <dgm:cxn modelId="{14F7FAF2-EEA9-4F54-A46B-C3ADCE3D63B7}" type="presParOf" srcId="{5B6DB715-3651-4186-9B48-7B4DF06197A6}" destId="{E2954194-B0DA-4757-9071-D99DDFF3C328}" srcOrd="1" destOrd="0" presId="urn:microsoft.com/office/officeart/2005/8/layout/vList4"/>
    <dgm:cxn modelId="{3166F6D7-618A-4883-B8CD-F29EAE9EB300}" type="presParOf" srcId="{5B6DB715-3651-4186-9B48-7B4DF06197A6}" destId="{D84A7AEB-663E-481D-A93E-EFF8FC32B569}" srcOrd="2" destOrd="0" presId="urn:microsoft.com/office/officeart/2005/8/layout/vList4"/>
    <dgm:cxn modelId="{E0724BE2-D5A6-41EF-8A7D-291601D85E2D}" type="presParOf" srcId="{AF999299-8C52-487D-B52C-1278CB0FEC87}" destId="{2731A5DD-52D0-4111-B1FE-683DD7CCA9C8}" srcOrd="1" destOrd="0" presId="urn:microsoft.com/office/officeart/2005/8/layout/vList4"/>
    <dgm:cxn modelId="{6B192CBC-A32B-444E-8441-1A4207095DC3}" type="presParOf" srcId="{AF999299-8C52-487D-B52C-1278CB0FEC87}" destId="{90F1B465-C8D3-40EB-909A-C093C16E212D}" srcOrd="2" destOrd="0" presId="urn:microsoft.com/office/officeart/2005/8/layout/vList4"/>
    <dgm:cxn modelId="{30B4686E-8725-416D-91C4-6AB1816FE88E}" type="presParOf" srcId="{90F1B465-C8D3-40EB-909A-C093C16E212D}" destId="{28339A3F-0438-4710-A149-2C1A4532C863}" srcOrd="0" destOrd="0" presId="urn:microsoft.com/office/officeart/2005/8/layout/vList4"/>
    <dgm:cxn modelId="{26D703DD-BB5F-41B5-9C00-067487DB7441}" type="presParOf" srcId="{90F1B465-C8D3-40EB-909A-C093C16E212D}" destId="{CC3CC7C1-3A6F-40C0-98CE-D216150F3ADB}" srcOrd="1" destOrd="0" presId="urn:microsoft.com/office/officeart/2005/8/layout/vList4"/>
    <dgm:cxn modelId="{3F97A00D-3BCE-41B1-9324-B7630193B220}" type="presParOf" srcId="{90F1B465-C8D3-40EB-909A-C093C16E212D}" destId="{B013966E-BC6F-4C54-AB8B-6013518D31F4}" srcOrd="2" destOrd="0" presId="urn:microsoft.com/office/officeart/2005/8/layout/vList4"/>
    <dgm:cxn modelId="{9062E27F-171E-40EB-820D-93E79210163A}" type="presParOf" srcId="{AF999299-8C52-487D-B52C-1278CB0FEC87}" destId="{056D1F09-2AE5-4B61-A697-7259493549BC}" srcOrd="3" destOrd="0" presId="urn:microsoft.com/office/officeart/2005/8/layout/vList4"/>
    <dgm:cxn modelId="{0694EB97-DBF0-48DA-BBD9-89422F5C13C2}" type="presParOf" srcId="{AF999299-8C52-487D-B52C-1278CB0FEC87}" destId="{CF2B990D-0FCB-4C35-BF5B-3ECE7D913960}" srcOrd="4" destOrd="0" presId="urn:microsoft.com/office/officeart/2005/8/layout/vList4"/>
    <dgm:cxn modelId="{B0BBB447-B2A5-4716-A126-EF46717A59B7}" type="presParOf" srcId="{CF2B990D-0FCB-4C35-BF5B-3ECE7D913960}" destId="{B2CC17FD-F24A-41F3-ADB7-6F1760DC37DC}" srcOrd="0" destOrd="0" presId="urn:microsoft.com/office/officeart/2005/8/layout/vList4"/>
    <dgm:cxn modelId="{D6DF3455-291D-446A-96CF-3E17A3F585FB}" type="presParOf" srcId="{CF2B990D-0FCB-4C35-BF5B-3ECE7D913960}" destId="{5F37E813-8020-4654-B6D9-918955D32FF9}" srcOrd="1" destOrd="0" presId="urn:microsoft.com/office/officeart/2005/8/layout/vList4"/>
    <dgm:cxn modelId="{F00E2F9C-CC8F-48E2-8BE8-F25A0EEA3C7D}" type="presParOf" srcId="{CF2B990D-0FCB-4C35-BF5B-3ECE7D913960}" destId="{3F187A72-C8EF-4855-80EA-8F8AEB19B9F0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75973CA-28A3-49A3-AFBC-140373EBD368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4D294B-ACF5-4578-8DEA-05B2C975D2F9}">
      <dgm:prSet phldrT="[Text]" custT="1"/>
      <dgm:spPr>
        <a:ln>
          <a:noFill/>
        </a:ln>
      </dgm:spPr>
      <dgm:t>
        <a:bodyPr/>
        <a:lstStyle/>
        <a:p>
          <a:endParaRPr lang="en-US" sz="2400" dirty="0"/>
        </a:p>
      </dgm:t>
    </dgm:pt>
    <dgm:pt modelId="{5D9E0FD9-99DC-419D-B7F3-544AD0C7C5C6}" type="parTrans" cxnId="{B904842E-7F52-410B-B02A-B0F68330A38B}">
      <dgm:prSet/>
      <dgm:spPr/>
      <dgm:t>
        <a:bodyPr/>
        <a:lstStyle/>
        <a:p>
          <a:endParaRPr lang="en-US"/>
        </a:p>
      </dgm:t>
    </dgm:pt>
    <dgm:pt modelId="{8AA8F5E2-D3E2-405A-8BC1-F37504DC93B9}" type="sibTrans" cxnId="{B904842E-7F52-410B-B02A-B0F68330A38B}">
      <dgm:prSet/>
      <dgm:spPr/>
      <dgm:t>
        <a:bodyPr/>
        <a:lstStyle/>
        <a:p>
          <a:endParaRPr lang="en-US"/>
        </a:p>
      </dgm:t>
    </dgm:pt>
    <dgm:pt modelId="{E2FB4E0F-65C9-47A8-BCCE-14A468204158}">
      <dgm:prSet phldrT="[Text]" custT="1"/>
      <dgm:spPr>
        <a:ln>
          <a:noFill/>
        </a:ln>
      </dgm:spPr>
      <dgm:t>
        <a:bodyPr/>
        <a:lstStyle/>
        <a:p>
          <a:r>
            <a:rPr lang="en-US" sz="2000" dirty="0"/>
            <a:t>Ground Truth Score</a:t>
          </a:r>
        </a:p>
      </dgm:t>
    </dgm:pt>
    <dgm:pt modelId="{F5DC4999-1CFB-44EF-9C5D-210951089507}" type="parTrans" cxnId="{00402510-CA69-4323-A0F1-3B4C3F41DA1E}">
      <dgm:prSet/>
      <dgm:spPr/>
      <dgm:t>
        <a:bodyPr/>
        <a:lstStyle/>
        <a:p>
          <a:endParaRPr lang="en-US"/>
        </a:p>
      </dgm:t>
    </dgm:pt>
    <dgm:pt modelId="{B83E8BAC-BC8A-4DD2-B5F7-BA2BA335D698}" type="sibTrans" cxnId="{00402510-CA69-4323-A0F1-3B4C3F41DA1E}">
      <dgm:prSet/>
      <dgm:spPr/>
      <dgm:t>
        <a:bodyPr/>
        <a:lstStyle/>
        <a:p>
          <a:endParaRPr lang="en-US"/>
        </a:p>
      </dgm:t>
    </dgm:pt>
    <dgm:pt modelId="{01170E16-130E-411D-9357-627F64E5D027}">
      <dgm:prSet phldrT="[Text]" custT="1"/>
      <dgm:spPr>
        <a:ln>
          <a:noFill/>
        </a:ln>
      </dgm:spPr>
      <dgm:t>
        <a:bodyPr/>
        <a:lstStyle/>
        <a:p>
          <a:r>
            <a:rPr lang="en-US" sz="2000" dirty="0"/>
            <a:t>Hallucination score</a:t>
          </a:r>
        </a:p>
      </dgm:t>
    </dgm:pt>
    <dgm:pt modelId="{3DB7FF01-D265-4385-B3E2-6C39DB580C25}" type="parTrans" cxnId="{5888FED4-4529-4EE1-8FC7-B05A9B505BDB}">
      <dgm:prSet/>
      <dgm:spPr/>
      <dgm:t>
        <a:bodyPr/>
        <a:lstStyle/>
        <a:p>
          <a:endParaRPr lang="en-US"/>
        </a:p>
      </dgm:t>
    </dgm:pt>
    <dgm:pt modelId="{C1A350FD-5B90-4FD0-B173-45609242C789}" type="sibTrans" cxnId="{5888FED4-4529-4EE1-8FC7-B05A9B505BDB}">
      <dgm:prSet/>
      <dgm:spPr/>
      <dgm:t>
        <a:bodyPr/>
        <a:lstStyle/>
        <a:p>
          <a:endParaRPr lang="en-US"/>
        </a:p>
      </dgm:t>
    </dgm:pt>
    <dgm:pt modelId="{BDD20A02-5C6E-4E14-A5CE-5C7C5BE0F41C}">
      <dgm:prSet phldrT="[Text]" custT="1"/>
      <dgm:spPr>
        <a:ln>
          <a:noFill/>
        </a:ln>
      </dgm:spPr>
      <dgm:t>
        <a:bodyPr/>
        <a:lstStyle/>
        <a:p>
          <a:r>
            <a:rPr lang="en-US" sz="2000" dirty="0"/>
            <a:t>Latency</a:t>
          </a:r>
        </a:p>
      </dgm:t>
    </dgm:pt>
    <dgm:pt modelId="{E1919BE0-EAE9-4A8A-B4C7-BC7F600EA889}" type="parTrans" cxnId="{7DBE9493-2BA9-4D5B-A4D9-B4354363D47B}">
      <dgm:prSet/>
      <dgm:spPr/>
      <dgm:t>
        <a:bodyPr/>
        <a:lstStyle/>
        <a:p>
          <a:endParaRPr lang="en-US"/>
        </a:p>
      </dgm:t>
    </dgm:pt>
    <dgm:pt modelId="{283523CB-A6FE-4028-9CED-0032A78BB6E5}" type="sibTrans" cxnId="{7DBE9493-2BA9-4D5B-A4D9-B4354363D47B}">
      <dgm:prSet/>
      <dgm:spPr/>
      <dgm:t>
        <a:bodyPr/>
        <a:lstStyle/>
        <a:p>
          <a:endParaRPr lang="en-US"/>
        </a:p>
      </dgm:t>
    </dgm:pt>
    <dgm:pt modelId="{094E37E9-0AEF-49D9-A346-861C8E1D102E}">
      <dgm:prSet phldrT="[Text]" custT="1"/>
      <dgm:spPr>
        <a:ln>
          <a:noFill/>
        </a:ln>
      </dgm:spPr>
      <dgm:t>
        <a:bodyPr/>
        <a:lstStyle/>
        <a:p>
          <a:r>
            <a:rPr lang="en-US" sz="2000" dirty="0"/>
            <a:t>Input tokens</a:t>
          </a:r>
        </a:p>
      </dgm:t>
    </dgm:pt>
    <dgm:pt modelId="{CE0F8B93-3CC3-48ED-8ED9-BBD9DD2DEC14}" type="parTrans" cxnId="{287F3A96-028E-41AA-BD2D-BE7E6B282A6A}">
      <dgm:prSet/>
      <dgm:spPr/>
      <dgm:t>
        <a:bodyPr/>
        <a:lstStyle/>
        <a:p>
          <a:endParaRPr lang="en-US"/>
        </a:p>
      </dgm:t>
    </dgm:pt>
    <dgm:pt modelId="{D3E3176E-65ED-4B44-B3B7-A233F4F801BB}" type="sibTrans" cxnId="{287F3A96-028E-41AA-BD2D-BE7E6B282A6A}">
      <dgm:prSet/>
      <dgm:spPr/>
      <dgm:t>
        <a:bodyPr/>
        <a:lstStyle/>
        <a:p>
          <a:endParaRPr lang="en-US"/>
        </a:p>
      </dgm:t>
    </dgm:pt>
    <dgm:pt modelId="{AC8BBF18-49CA-4A61-A3B7-118F53BFC055}">
      <dgm:prSet phldrT="[Text]" custT="1"/>
      <dgm:spPr>
        <a:ln>
          <a:noFill/>
        </a:ln>
      </dgm:spPr>
      <dgm:t>
        <a:bodyPr/>
        <a:lstStyle/>
        <a:p>
          <a:endParaRPr lang="en-US" sz="2400" dirty="0"/>
        </a:p>
      </dgm:t>
    </dgm:pt>
    <dgm:pt modelId="{F2F90280-F9BB-49AC-B25A-DBE1625A7DCE}" type="parTrans" cxnId="{99D03735-C764-4899-B985-BF6373406921}">
      <dgm:prSet/>
      <dgm:spPr/>
      <dgm:t>
        <a:bodyPr/>
        <a:lstStyle/>
        <a:p>
          <a:endParaRPr lang="en-US"/>
        </a:p>
      </dgm:t>
    </dgm:pt>
    <dgm:pt modelId="{4F59194E-9AA8-45C2-B889-E6BA8FEB275C}" type="sibTrans" cxnId="{99D03735-C764-4899-B985-BF6373406921}">
      <dgm:prSet/>
      <dgm:spPr/>
      <dgm:t>
        <a:bodyPr/>
        <a:lstStyle/>
        <a:p>
          <a:endParaRPr lang="en-US"/>
        </a:p>
      </dgm:t>
    </dgm:pt>
    <dgm:pt modelId="{2D411D7A-6E5B-431F-977F-7BB7F6744354}">
      <dgm:prSet phldrT="[Text]" custT="1"/>
      <dgm:spPr>
        <a:ln>
          <a:noFill/>
        </a:ln>
      </dgm:spPr>
      <dgm:t>
        <a:bodyPr/>
        <a:lstStyle/>
        <a:p>
          <a:r>
            <a:rPr lang="en-US" sz="2000" dirty="0"/>
            <a:t>LLM cost / Proposal</a:t>
          </a:r>
        </a:p>
      </dgm:t>
    </dgm:pt>
    <dgm:pt modelId="{CA9BD077-C571-47CC-9AC2-75B4E26905C6}" type="parTrans" cxnId="{2D4960C7-5492-4951-9425-6199FEFA8479}">
      <dgm:prSet/>
      <dgm:spPr/>
      <dgm:t>
        <a:bodyPr/>
        <a:lstStyle/>
        <a:p>
          <a:endParaRPr lang="en-US"/>
        </a:p>
      </dgm:t>
    </dgm:pt>
    <dgm:pt modelId="{97084909-3427-450A-8FFC-656D551356B0}" type="sibTrans" cxnId="{2D4960C7-5492-4951-9425-6199FEFA8479}">
      <dgm:prSet/>
      <dgm:spPr/>
      <dgm:t>
        <a:bodyPr/>
        <a:lstStyle/>
        <a:p>
          <a:endParaRPr lang="en-US"/>
        </a:p>
      </dgm:t>
    </dgm:pt>
    <dgm:pt modelId="{15BE4C3A-5922-4F05-AB6A-D3ACADD40A06}">
      <dgm:prSet phldrT="[Text]" custT="1"/>
      <dgm:spPr>
        <a:ln>
          <a:noFill/>
        </a:ln>
      </dgm:spPr>
      <dgm:t>
        <a:bodyPr/>
        <a:lstStyle/>
        <a:p>
          <a:r>
            <a:rPr lang="en-US" sz="2000" dirty="0"/>
            <a:t>Infra cost</a:t>
          </a:r>
        </a:p>
      </dgm:t>
    </dgm:pt>
    <dgm:pt modelId="{25FF3980-6AB5-43B3-A0E2-0AF7C19E6E83}" type="parTrans" cxnId="{439C824D-FBAB-417B-B070-60A638A9018C}">
      <dgm:prSet/>
      <dgm:spPr/>
      <dgm:t>
        <a:bodyPr/>
        <a:lstStyle/>
        <a:p>
          <a:endParaRPr lang="en-US"/>
        </a:p>
      </dgm:t>
    </dgm:pt>
    <dgm:pt modelId="{62D5B5B4-EF69-4CE1-A72A-6D614A52B170}" type="sibTrans" cxnId="{439C824D-FBAB-417B-B070-60A638A9018C}">
      <dgm:prSet/>
      <dgm:spPr/>
      <dgm:t>
        <a:bodyPr/>
        <a:lstStyle/>
        <a:p>
          <a:endParaRPr lang="en-US"/>
        </a:p>
      </dgm:t>
    </dgm:pt>
    <dgm:pt modelId="{CD302DD2-CD82-4F8C-8D99-F2456634A813}">
      <dgm:prSet phldrT="[Text]" custT="1"/>
      <dgm:spPr>
        <a:ln>
          <a:noFill/>
        </a:ln>
      </dgm:spPr>
      <dgm:t>
        <a:bodyPr/>
        <a:lstStyle/>
        <a:p>
          <a:r>
            <a:rPr lang="en-US" sz="2000" dirty="0"/>
            <a:t>Output tokens</a:t>
          </a:r>
        </a:p>
      </dgm:t>
    </dgm:pt>
    <dgm:pt modelId="{98286A7D-0000-4C05-9AC0-75BB528EE159}" type="parTrans" cxnId="{A162B60C-728E-4020-B965-6089EEA6ED31}">
      <dgm:prSet/>
      <dgm:spPr/>
      <dgm:t>
        <a:bodyPr/>
        <a:lstStyle/>
        <a:p>
          <a:endParaRPr lang="en-US"/>
        </a:p>
      </dgm:t>
    </dgm:pt>
    <dgm:pt modelId="{A02F19A8-4360-416A-B9AF-643CDC94912C}" type="sibTrans" cxnId="{A162B60C-728E-4020-B965-6089EEA6ED31}">
      <dgm:prSet/>
      <dgm:spPr/>
      <dgm:t>
        <a:bodyPr/>
        <a:lstStyle/>
        <a:p>
          <a:endParaRPr lang="en-US"/>
        </a:p>
      </dgm:t>
    </dgm:pt>
    <dgm:pt modelId="{E42E32B0-A60E-4C4E-89CA-EC6B6D659AC9}">
      <dgm:prSet phldrT="[Text]" custT="1"/>
      <dgm:spPr>
        <a:ln>
          <a:noFill/>
        </a:ln>
      </dgm:spPr>
      <dgm:t>
        <a:bodyPr/>
        <a:lstStyle/>
        <a:p>
          <a:r>
            <a:rPr lang="en-US" sz="2000" dirty="0"/>
            <a:t>Total token</a:t>
          </a:r>
        </a:p>
      </dgm:t>
    </dgm:pt>
    <dgm:pt modelId="{07D0D5E0-ED75-4FFD-95B9-042BA869E2F8}" type="parTrans" cxnId="{D452F3DB-434D-4A3D-8239-3161B2EA9DE1}">
      <dgm:prSet/>
      <dgm:spPr/>
      <dgm:t>
        <a:bodyPr/>
        <a:lstStyle/>
        <a:p>
          <a:endParaRPr lang="en-US"/>
        </a:p>
      </dgm:t>
    </dgm:pt>
    <dgm:pt modelId="{8B9303BD-82CB-4AF8-97D0-CE37929C76F8}" type="sibTrans" cxnId="{D452F3DB-434D-4A3D-8239-3161B2EA9DE1}">
      <dgm:prSet/>
      <dgm:spPr/>
      <dgm:t>
        <a:bodyPr/>
        <a:lstStyle/>
        <a:p>
          <a:endParaRPr lang="en-US"/>
        </a:p>
      </dgm:t>
    </dgm:pt>
    <dgm:pt modelId="{1916A08C-F010-4895-B40A-7FE4D82FA653}">
      <dgm:prSet phldrT="[Text]" custT="1"/>
      <dgm:spPr>
        <a:ln>
          <a:noFill/>
        </a:ln>
      </dgm:spPr>
      <dgm:t>
        <a:bodyPr/>
        <a:lstStyle/>
        <a:p>
          <a:r>
            <a:rPr lang="en-US" sz="2000" dirty="0"/>
            <a:t>LLM calls / proposal</a:t>
          </a:r>
        </a:p>
      </dgm:t>
    </dgm:pt>
    <dgm:pt modelId="{B1596CDF-2350-4EB4-9949-BB89CB927D2D}" type="parTrans" cxnId="{53D6C997-8CF2-4EFB-B4C8-B68645C89F0E}">
      <dgm:prSet/>
      <dgm:spPr/>
      <dgm:t>
        <a:bodyPr/>
        <a:lstStyle/>
        <a:p>
          <a:endParaRPr lang="en-US"/>
        </a:p>
      </dgm:t>
    </dgm:pt>
    <dgm:pt modelId="{92C8DC84-9ED3-4703-9A4D-DA225DDD5789}" type="sibTrans" cxnId="{53D6C997-8CF2-4EFB-B4C8-B68645C89F0E}">
      <dgm:prSet/>
      <dgm:spPr/>
      <dgm:t>
        <a:bodyPr/>
        <a:lstStyle/>
        <a:p>
          <a:endParaRPr lang="en-US"/>
        </a:p>
      </dgm:t>
    </dgm:pt>
    <dgm:pt modelId="{D408CF13-D8F9-436F-BEAE-2A9825410A7D}">
      <dgm:prSet phldrT="[Text]"/>
      <dgm:spPr>
        <a:ln>
          <a:noFill/>
        </a:ln>
      </dgm:spPr>
      <dgm:t>
        <a:bodyPr/>
        <a:lstStyle/>
        <a:p>
          <a:endParaRPr lang="en-US" sz="2500" dirty="0"/>
        </a:p>
      </dgm:t>
    </dgm:pt>
    <dgm:pt modelId="{68BB6227-237B-40BA-A6A1-C2B69699878D}" type="parTrans" cxnId="{946CFB26-8752-43C9-956A-DED04C308212}">
      <dgm:prSet/>
      <dgm:spPr/>
      <dgm:t>
        <a:bodyPr/>
        <a:lstStyle/>
        <a:p>
          <a:endParaRPr lang="en-US"/>
        </a:p>
      </dgm:t>
    </dgm:pt>
    <dgm:pt modelId="{6F9B9A2F-DF79-4035-B48F-1677A334BF43}" type="sibTrans" cxnId="{946CFB26-8752-43C9-956A-DED04C308212}">
      <dgm:prSet/>
      <dgm:spPr/>
      <dgm:t>
        <a:bodyPr/>
        <a:lstStyle/>
        <a:p>
          <a:endParaRPr lang="en-US"/>
        </a:p>
      </dgm:t>
    </dgm:pt>
    <dgm:pt modelId="{0B18F0A1-EADA-42F5-8CC0-C44D36FA0E19}">
      <dgm:prSet phldrT="[Text]" custT="1"/>
      <dgm:spPr>
        <a:ln>
          <a:noFill/>
        </a:ln>
      </dgm:spPr>
      <dgm:t>
        <a:bodyPr/>
        <a:lstStyle/>
        <a:p>
          <a:r>
            <a:rPr lang="en-US" sz="2000" dirty="0"/>
            <a:t>Proposal execution time</a:t>
          </a:r>
        </a:p>
      </dgm:t>
    </dgm:pt>
    <dgm:pt modelId="{3A010B43-C9A1-4573-9BCB-5877F6907982}" type="parTrans" cxnId="{B13B208A-AC15-458C-92E5-D5C62F19E62C}">
      <dgm:prSet/>
      <dgm:spPr/>
      <dgm:t>
        <a:bodyPr/>
        <a:lstStyle/>
        <a:p>
          <a:endParaRPr lang="en-US"/>
        </a:p>
      </dgm:t>
    </dgm:pt>
    <dgm:pt modelId="{23289CFD-E7A4-4DC5-A5BC-59D12825D7A5}" type="sibTrans" cxnId="{B13B208A-AC15-458C-92E5-D5C62F19E62C}">
      <dgm:prSet/>
      <dgm:spPr/>
      <dgm:t>
        <a:bodyPr/>
        <a:lstStyle/>
        <a:p>
          <a:endParaRPr lang="en-US"/>
        </a:p>
      </dgm:t>
    </dgm:pt>
    <dgm:pt modelId="{D1561D18-CAF9-40E1-90D4-34248882AE36}">
      <dgm:prSet phldrT="[Text]" custT="1"/>
      <dgm:spPr>
        <a:ln>
          <a:noFill/>
        </a:ln>
      </dgm:spPr>
      <dgm:t>
        <a:bodyPr/>
        <a:lstStyle/>
        <a:p>
          <a:endParaRPr lang="en-US" sz="2400" dirty="0"/>
        </a:p>
      </dgm:t>
    </dgm:pt>
    <dgm:pt modelId="{05BBE918-63BA-4490-965A-CEC5E7F3437C}" type="sibTrans" cxnId="{AC673BCF-155A-4BFE-9584-FD5B9D97326A}">
      <dgm:prSet/>
      <dgm:spPr/>
      <dgm:t>
        <a:bodyPr/>
        <a:lstStyle/>
        <a:p>
          <a:endParaRPr lang="en-US"/>
        </a:p>
      </dgm:t>
    </dgm:pt>
    <dgm:pt modelId="{04951DE5-CEA7-45C2-B8FF-ADBB92CCB0F5}" type="parTrans" cxnId="{AC673BCF-155A-4BFE-9584-FD5B9D97326A}">
      <dgm:prSet/>
      <dgm:spPr/>
      <dgm:t>
        <a:bodyPr/>
        <a:lstStyle/>
        <a:p>
          <a:endParaRPr lang="en-US"/>
        </a:p>
      </dgm:t>
    </dgm:pt>
    <dgm:pt modelId="{D9128C53-DAE6-48F5-838B-493DB138AE82}" type="pres">
      <dgm:prSet presAssocID="{E75973CA-28A3-49A3-AFBC-140373EBD368}" presName="Name0" presStyleCnt="0">
        <dgm:presLayoutVars>
          <dgm:dir/>
          <dgm:resizeHandles val="exact"/>
        </dgm:presLayoutVars>
      </dgm:prSet>
      <dgm:spPr/>
    </dgm:pt>
    <dgm:pt modelId="{3C9D24E7-3D07-4E18-AAB0-6038C17249CA}" type="pres">
      <dgm:prSet presAssocID="{E75973CA-28A3-49A3-AFBC-140373EBD368}" presName="bkgdShp" presStyleLbl="alignAccFollowNode1" presStyleIdx="0" presStyleCnt="1"/>
      <dgm:spPr>
        <a:xfrm>
          <a:off x="0" y="0"/>
          <a:ext cx="7809909" cy="2586989"/>
        </a:xfrm>
        <a:prstGeom prst="roundRect">
          <a:avLst>
            <a:gd name="adj" fmla="val 10000"/>
          </a:avLst>
        </a:prstGeom>
        <a:solidFill>
          <a:srgbClr val="053057">
            <a:tint val="4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990EFF1C-C70D-43A3-9581-BFA855D00EAA}" type="pres">
      <dgm:prSet presAssocID="{E75973CA-28A3-49A3-AFBC-140373EBD368}" presName="linComp" presStyleCnt="0"/>
      <dgm:spPr/>
    </dgm:pt>
    <dgm:pt modelId="{48E1355E-B5B7-44C8-8EED-D55A77B1BE06}" type="pres">
      <dgm:prSet presAssocID="{634D294B-ACF5-4578-8DEA-05B2C975D2F9}" presName="compNode" presStyleCnt="0"/>
      <dgm:spPr/>
    </dgm:pt>
    <dgm:pt modelId="{59ED8F05-7E08-42A8-A8E9-C040E96E6D26}" type="pres">
      <dgm:prSet presAssocID="{634D294B-ACF5-4578-8DEA-05B2C975D2F9}" presName="node" presStyleLbl="node1" presStyleIdx="0" presStyleCnt="3" custScaleX="232008" custScaleY="113636" custLinFactNeighborX="355" custLinFactNeighborY="1619">
        <dgm:presLayoutVars>
          <dgm:bulletEnabled val="1"/>
        </dgm:presLayoutVars>
      </dgm:prSet>
      <dgm:spPr/>
    </dgm:pt>
    <dgm:pt modelId="{5A868544-F560-4B69-B199-14B600AF4807}" type="pres">
      <dgm:prSet presAssocID="{634D294B-ACF5-4578-8DEA-05B2C975D2F9}" presName="invisiNode" presStyleLbl="node1" presStyleIdx="0" presStyleCnt="3"/>
      <dgm:spPr/>
    </dgm:pt>
    <dgm:pt modelId="{6DAD0605-780D-4B5E-9457-10B94EFE67F2}" type="pres">
      <dgm:prSet presAssocID="{634D294B-ACF5-4578-8DEA-05B2C975D2F9}" presName="imagNode" presStyleLbl="fgImgPlace1" presStyleIdx="0" presStyleCnt="3" custScaleX="216715"/>
      <dgm:spPr>
        <a:blipFill>
          <a:blip xmlns:r="http://schemas.openxmlformats.org/officeDocument/2006/relationships" r:embed="rId1"/>
          <a:srcRect/>
          <a:stretch>
            <a:fillRect t="-9000" b="-9000"/>
          </a:stretch>
        </a:blipFill>
        <a:ln>
          <a:noFill/>
        </a:ln>
      </dgm:spPr>
    </dgm:pt>
    <dgm:pt modelId="{6EA34F07-E32F-47EC-9036-7C860BA09AEB}" type="pres">
      <dgm:prSet presAssocID="{8AA8F5E2-D3E2-405A-8BC1-F37504DC93B9}" presName="sibTrans" presStyleLbl="sibTrans2D1" presStyleIdx="0" presStyleCnt="0"/>
      <dgm:spPr/>
    </dgm:pt>
    <dgm:pt modelId="{12FADF9C-B7EC-43B1-9D54-05981B0EE938}" type="pres">
      <dgm:prSet presAssocID="{D1561D18-CAF9-40E1-90D4-34248882AE36}" presName="compNode" presStyleCnt="0"/>
      <dgm:spPr/>
    </dgm:pt>
    <dgm:pt modelId="{91D60C23-EC2C-4398-9F8B-F669FEE36717}" type="pres">
      <dgm:prSet presAssocID="{D1561D18-CAF9-40E1-90D4-34248882AE36}" presName="node" presStyleLbl="node1" presStyleIdx="1" presStyleCnt="3" custScaleX="222030" custScaleY="114178">
        <dgm:presLayoutVars>
          <dgm:bulletEnabled val="1"/>
        </dgm:presLayoutVars>
      </dgm:prSet>
      <dgm:spPr/>
    </dgm:pt>
    <dgm:pt modelId="{78203A33-0844-4E26-A8ED-D4B6DE552C18}" type="pres">
      <dgm:prSet presAssocID="{D1561D18-CAF9-40E1-90D4-34248882AE36}" presName="invisiNode" presStyleLbl="node1" presStyleIdx="1" presStyleCnt="3"/>
      <dgm:spPr/>
    </dgm:pt>
    <dgm:pt modelId="{9BEA9F71-C61D-4DD3-98B6-10D950484731}" type="pres">
      <dgm:prSet presAssocID="{D1561D18-CAF9-40E1-90D4-34248882AE36}" presName="imagNode" presStyleLbl="fgImgPlace1" presStyleIdx="1" presStyleCnt="3" custScaleX="216715"/>
      <dgm:spPr>
        <a:blipFill>
          <a:blip xmlns:r="http://schemas.openxmlformats.org/officeDocument/2006/relationships" r:embed="rId2"/>
          <a:srcRect/>
          <a:stretch>
            <a:fillRect t="-9000" b="-9000"/>
          </a:stretch>
        </a:blipFill>
        <a:ln>
          <a:noFill/>
        </a:ln>
      </dgm:spPr>
    </dgm:pt>
    <dgm:pt modelId="{438C2ACA-90E8-4F89-9288-D06E1B507220}" type="pres">
      <dgm:prSet presAssocID="{05BBE918-63BA-4490-965A-CEC5E7F3437C}" presName="sibTrans" presStyleLbl="sibTrans2D1" presStyleIdx="0" presStyleCnt="0"/>
      <dgm:spPr/>
    </dgm:pt>
    <dgm:pt modelId="{05712AA0-FBA5-49F7-BF96-8ABB0AF4CDBE}" type="pres">
      <dgm:prSet presAssocID="{AC8BBF18-49CA-4A61-A3B7-118F53BFC055}" presName="compNode" presStyleCnt="0"/>
      <dgm:spPr/>
    </dgm:pt>
    <dgm:pt modelId="{723101F9-F221-4BF6-925C-75F56B8B07F1}" type="pres">
      <dgm:prSet presAssocID="{AC8BBF18-49CA-4A61-A3B7-118F53BFC055}" presName="node" presStyleLbl="node1" presStyleIdx="2" presStyleCnt="3" custScaleX="222030" custScaleY="114697">
        <dgm:presLayoutVars>
          <dgm:bulletEnabled val="1"/>
        </dgm:presLayoutVars>
      </dgm:prSet>
      <dgm:spPr/>
    </dgm:pt>
    <dgm:pt modelId="{209385C1-E2A9-443F-B3A0-69596E1849FF}" type="pres">
      <dgm:prSet presAssocID="{AC8BBF18-49CA-4A61-A3B7-118F53BFC055}" presName="invisiNode" presStyleLbl="node1" presStyleIdx="2" presStyleCnt="3"/>
      <dgm:spPr/>
    </dgm:pt>
    <dgm:pt modelId="{345ED118-42E7-4977-AAD9-44A52199CDA3}" type="pres">
      <dgm:prSet presAssocID="{AC8BBF18-49CA-4A61-A3B7-118F53BFC055}" presName="imagNode" presStyleLbl="fgImgPlace1" presStyleIdx="2" presStyleCnt="3" custScaleX="216715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736" t="-17012" r="-736" b="-562"/>
          </a:stretch>
        </a:blipFill>
        <a:ln>
          <a:noFill/>
        </a:ln>
      </dgm:spPr>
    </dgm:pt>
  </dgm:ptLst>
  <dgm:cxnLst>
    <dgm:cxn modelId="{EDB0C303-D6AC-46B4-A666-5CDFA89C9079}" type="presOf" srcId="{01170E16-130E-411D-9357-627F64E5D027}" destId="{59ED8F05-7E08-42A8-A8E9-C040E96E6D26}" srcOrd="0" destOrd="2" presId="urn:microsoft.com/office/officeart/2005/8/layout/pList2"/>
    <dgm:cxn modelId="{A162B60C-728E-4020-B965-6089EEA6ED31}" srcId="{D1561D18-CAF9-40E1-90D4-34248882AE36}" destId="{CD302DD2-CD82-4F8C-8D99-F2456634A813}" srcOrd="2" destOrd="0" parTransId="{98286A7D-0000-4C05-9AC0-75BB528EE159}" sibTransId="{A02F19A8-4360-416A-B9AF-643CDC94912C}"/>
    <dgm:cxn modelId="{AD133B0F-9370-42C8-B6F3-039635776ACE}" type="presOf" srcId="{05BBE918-63BA-4490-965A-CEC5E7F3437C}" destId="{438C2ACA-90E8-4F89-9288-D06E1B507220}" srcOrd="0" destOrd="0" presId="urn:microsoft.com/office/officeart/2005/8/layout/pList2"/>
    <dgm:cxn modelId="{00402510-CA69-4323-A0F1-3B4C3F41DA1E}" srcId="{634D294B-ACF5-4578-8DEA-05B2C975D2F9}" destId="{E2FB4E0F-65C9-47A8-BCCE-14A468204158}" srcOrd="0" destOrd="0" parTransId="{F5DC4999-1CFB-44EF-9C5D-210951089507}" sibTransId="{B83E8BAC-BC8A-4DD2-B5F7-BA2BA335D698}"/>
    <dgm:cxn modelId="{8EAB9F12-AE20-48A9-8BE3-DCDD9153501D}" type="presOf" srcId="{E75973CA-28A3-49A3-AFBC-140373EBD368}" destId="{D9128C53-DAE6-48F5-838B-493DB138AE82}" srcOrd="0" destOrd="0" presId="urn:microsoft.com/office/officeart/2005/8/layout/pList2"/>
    <dgm:cxn modelId="{946CFB26-8752-43C9-956A-DED04C308212}" srcId="{AC8BBF18-49CA-4A61-A3B7-118F53BFC055}" destId="{D408CF13-D8F9-436F-BEAE-2A9825410A7D}" srcOrd="3" destOrd="0" parTransId="{68BB6227-237B-40BA-A6A1-C2B69699878D}" sibTransId="{6F9B9A2F-DF79-4035-B48F-1677A334BF43}"/>
    <dgm:cxn modelId="{B904842E-7F52-410B-B02A-B0F68330A38B}" srcId="{E75973CA-28A3-49A3-AFBC-140373EBD368}" destId="{634D294B-ACF5-4578-8DEA-05B2C975D2F9}" srcOrd="0" destOrd="0" parTransId="{5D9E0FD9-99DC-419D-B7F3-544AD0C7C5C6}" sibTransId="{8AA8F5E2-D3E2-405A-8BC1-F37504DC93B9}"/>
    <dgm:cxn modelId="{C283BF32-4371-486C-9927-14F2306F6565}" type="presOf" srcId="{E42E32B0-A60E-4C4E-89CA-EC6B6D659AC9}" destId="{91D60C23-EC2C-4398-9F8B-F669FEE36717}" srcOrd="0" destOrd="4" presId="urn:microsoft.com/office/officeart/2005/8/layout/pList2"/>
    <dgm:cxn modelId="{99D03735-C764-4899-B985-BF6373406921}" srcId="{E75973CA-28A3-49A3-AFBC-140373EBD368}" destId="{AC8BBF18-49CA-4A61-A3B7-118F53BFC055}" srcOrd="2" destOrd="0" parTransId="{F2F90280-F9BB-49AC-B25A-DBE1625A7DCE}" sibTransId="{4F59194E-9AA8-45C2-B889-E6BA8FEB275C}"/>
    <dgm:cxn modelId="{42FB0D66-A07D-4134-9D55-F99F7500279C}" type="presOf" srcId="{AC8BBF18-49CA-4A61-A3B7-118F53BFC055}" destId="{723101F9-F221-4BF6-925C-75F56B8B07F1}" srcOrd="0" destOrd="0" presId="urn:microsoft.com/office/officeart/2005/8/layout/pList2"/>
    <dgm:cxn modelId="{C852F169-D6A0-43F6-A9A6-F92D9CF09776}" type="presOf" srcId="{BDD20A02-5C6E-4E14-A5CE-5C7C5BE0F41C}" destId="{91D60C23-EC2C-4398-9F8B-F669FEE36717}" srcOrd="0" destOrd="1" presId="urn:microsoft.com/office/officeart/2005/8/layout/pList2"/>
    <dgm:cxn modelId="{10954E6B-7CBF-4D05-B3C9-3CBC45867479}" type="presOf" srcId="{1916A08C-F010-4895-B40A-7FE4D82FA653}" destId="{91D60C23-EC2C-4398-9F8B-F669FEE36717}" srcOrd="0" destOrd="5" presId="urn:microsoft.com/office/officeart/2005/8/layout/pList2"/>
    <dgm:cxn modelId="{439C824D-FBAB-417B-B070-60A638A9018C}" srcId="{AC8BBF18-49CA-4A61-A3B7-118F53BFC055}" destId="{15BE4C3A-5922-4F05-AB6A-D3ACADD40A06}" srcOrd="1" destOrd="0" parTransId="{25FF3980-6AB5-43B3-A0E2-0AF7C19E6E83}" sibTransId="{62D5B5B4-EF69-4CE1-A72A-6D614A52B170}"/>
    <dgm:cxn modelId="{515D2F72-2876-466C-AD24-954010C76751}" type="presOf" srcId="{D408CF13-D8F9-436F-BEAE-2A9825410A7D}" destId="{723101F9-F221-4BF6-925C-75F56B8B07F1}" srcOrd="0" destOrd="4" presId="urn:microsoft.com/office/officeart/2005/8/layout/pList2"/>
    <dgm:cxn modelId="{8AB33056-73C4-4CAA-86F1-B7D0325D07BA}" type="presOf" srcId="{CD302DD2-CD82-4F8C-8D99-F2456634A813}" destId="{91D60C23-EC2C-4398-9F8B-F669FEE36717}" srcOrd="0" destOrd="3" presId="urn:microsoft.com/office/officeart/2005/8/layout/pList2"/>
    <dgm:cxn modelId="{94FE1E5A-BE8C-426F-8360-2125F6544332}" type="presOf" srcId="{0B18F0A1-EADA-42F5-8CC0-C44D36FA0E19}" destId="{723101F9-F221-4BF6-925C-75F56B8B07F1}" srcOrd="0" destOrd="3" presId="urn:microsoft.com/office/officeart/2005/8/layout/pList2"/>
    <dgm:cxn modelId="{497F485A-F9A7-4126-9A8D-A71756BAA1BB}" type="presOf" srcId="{2D411D7A-6E5B-431F-977F-7BB7F6744354}" destId="{723101F9-F221-4BF6-925C-75F56B8B07F1}" srcOrd="0" destOrd="1" presId="urn:microsoft.com/office/officeart/2005/8/layout/pList2"/>
    <dgm:cxn modelId="{8CAC957F-D5E4-4E9A-8BCE-A5C93DAB0713}" type="presOf" srcId="{094E37E9-0AEF-49D9-A346-861C8E1D102E}" destId="{91D60C23-EC2C-4398-9F8B-F669FEE36717}" srcOrd="0" destOrd="2" presId="urn:microsoft.com/office/officeart/2005/8/layout/pList2"/>
    <dgm:cxn modelId="{B13B208A-AC15-458C-92E5-D5C62F19E62C}" srcId="{AC8BBF18-49CA-4A61-A3B7-118F53BFC055}" destId="{0B18F0A1-EADA-42F5-8CC0-C44D36FA0E19}" srcOrd="2" destOrd="0" parTransId="{3A010B43-C9A1-4573-9BCB-5877F6907982}" sibTransId="{23289CFD-E7A4-4DC5-A5BC-59D12825D7A5}"/>
    <dgm:cxn modelId="{7DBE9493-2BA9-4D5B-A4D9-B4354363D47B}" srcId="{D1561D18-CAF9-40E1-90D4-34248882AE36}" destId="{BDD20A02-5C6E-4E14-A5CE-5C7C5BE0F41C}" srcOrd="0" destOrd="0" parTransId="{E1919BE0-EAE9-4A8A-B4C7-BC7F600EA889}" sibTransId="{283523CB-A6FE-4028-9CED-0032A78BB6E5}"/>
    <dgm:cxn modelId="{287F3A96-028E-41AA-BD2D-BE7E6B282A6A}" srcId="{D1561D18-CAF9-40E1-90D4-34248882AE36}" destId="{094E37E9-0AEF-49D9-A346-861C8E1D102E}" srcOrd="1" destOrd="0" parTransId="{CE0F8B93-3CC3-48ED-8ED9-BBD9DD2DEC14}" sibTransId="{D3E3176E-65ED-4B44-B3B7-A233F4F801BB}"/>
    <dgm:cxn modelId="{19FB6797-191A-4E63-9E0B-98F9AE2DA637}" type="presOf" srcId="{E2FB4E0F-65C9-47A8-BCCE-14A468204158}" destId="{59ED8F05-7E08-42A8-A8E9-C040E96E6D26}" srcOrd="0" destOrd="1" presId="urn:microsoft.com/office/officeart/2005/8/layout/pList2"/>
    <dgm:cxn modelId="{53D6C997-8CF2-4EFB-B4C8-B68645C89F0E}" srcId="{D1561D18-CAF9-40E1-90D4-34248882AE36}" destId="{1916A08C-F010-4895-B40A-7FE4D82FA653}" srcOrd="4" destOrd="0" parTransId="{B1596CDF-2350-4EB4-9949-BB89CB927D2D}" sibTransId="{92C8DC84-9ED3-4703-9A4D-DA225DDD5789}"/>
    <dgm:cxn modelId="{86DCD597-98FD-49E4-B310-6E8B389E9474}" type="presOf" srcId="{15BE4C3A-5922-4F05-AB6A-D3ACADD40A06}" destId="{723101F9-F221-4BF6-925C-75F56B8B07F1}" srcOrd="0" destOrd="2" presId="urn:microsoft.com/office/officeart/2005/8/layout/pList2"/>
    <dgm:cxn modelId="{85A6B4BB-C2B9-4A2E-B5C3-220A5A6E1A53}" type="presOf" srcId="{D1561D18-CAF9-40E1-90D4-34248882AE36}" destId="{91D60C23-EC2C-4398-9F8B-F669FEE36717}" srcOrd="0" destOrd="0" presId="urn:microsoft.com/office/officeart/2005/8/layout/pList2"/>
    <dgm:cxn modelId="{F45BB5C5-0B70-4E21-AE88-6CAA0A097D91}" type="presOf" srcId="{8AA8F5E2-D3E2-405A-8BC1-F37504DC93B9}" destId="{6EA34F07-E32F-47EC-9036-7C860BA09AEB}" srcOrd="0" destOrd="0" presId="urn:microsoft.com/office/officeart/2005/8/layout/pList2"/>
    <dgm:cxn modelId="{2D4960C7-5492-4951-9425-6199FEFA8479}" srcId="{AC8BBF18-49CA-4A61-A3B7-118F53BFC055}" destId="{2D411D7A-6E5B-431F-977F-7BB7F6744354}" srcOrd="0" destOrd="0" parTransId="{CA9BD077-C571-47CC-9AC2-75B4E26905C6}" sibTransId="{97084909-3427-450A-8FFC-656D551356B0}"/>
    <dgm:cxn modelId="{AC673BCF-155A-4BFE-9584-FD5B9D97326A}" srcId="{E75973CA-28A3-49A3-AFBC-140373EBD368}" destId="{D1561D18-CAF9-40E1-90D4-34248882AE36}" srcOrd="1" destOrd="0" parTransId="{04951DE5-CEA7-45C2-B8FF-ADBB92CCB0F5}" sibTransId="{05BBE918-63BA-4490-965A-CEC5E7F3437C}"/>
    <dgm:cxn modelId="{5888FED4-4529-4EE1-8FC7-B05A9B505BDB}" srcId="{634D294B-ACF5-4578-8DEA-05B2C975D2F9}" destId="{01170E16-130E-411D-9357-627F64E5D027}" srcOrd="1" destOrd="0" parTransId="{3DB7FF01-D265-4385-B3E2-6C39DB580C25}" sibTransId="{C1A350FD-5B90-4FD0-B173-45609242C789}"/>
    <dgm:cxn modelId="{D452F3DB-434D-4A3D-8239-3161B2EA9DE1}" srcId="{D1561D18-CAF9-40E1-90D4-34248882AE36}" destId="{E42E32B0-A60E-4C4E-89CA-EC6B6D659AC9}" srcOrd="3" destOrd="0" parTransId="{07D0D5E0-ED75-4FFD-95B9-042BA869E2F8}" sibTransId="{8B9303BD-82CB-4AF8-97D0-CE37929C76F8}"/>
    <dgm:cxn modelId="{954634FE-77EC-4C87-A42D-7FDBB720E815}" type="presOf" srcId="{634D294B-ACF5-4578-8DEA-05B2C975D2F9}" destId="{59ED8F05-7E08-42A8-A8E9-C040E96E6D26}" srcOrd="0" destOrd="0" presId="urn:microsoft.com/office/officeart/2005/8/layout/pList2"/>
    <dgm:cxn modelId="{F0AF5229-5F70-4D57-B5B2-386198AFDC43}" type="presParOf" srcId="{D9128C53-DAE6-48F5-838B-493DB138AE82}" destId="{3C9D24E7-3D07-4E18-AAB0-6038C17249CA}" srcOrd="0" destOrd="0" presId="urn:microsoft.com/office/officeart/2005/8/layout/pList2"/>
    <dgm:cxn modelId="{D452B514-53AE-4C59-B44A-960A5DA70988}" type="presParOf" srcId="{D9128C53-DAE6-48F5-838B-493DB138AE82}" destId="{990EFF1C-C70D-43A3-9581-BFA855D00EAA}" srcOrd="1" destOrd="0" presId="urn:microsoft.com/office/officeart/2005/8/layout/pList2"/>
    <dgm:cxn modelId="{D1D80E8A-85D9-41F4-996C-27B9E2B067EB}" type="presParOf" srcId="{990EFF1C-C70D-43A3-9581-BFA855D00EAA}" destId="{48E1355E-B5B7-44C8-8EED-D55A77B1BE06}" srcOrd="0" destOrd="0" presId="urn:microsoft.com/office/officeart/2005/8/layout/pList2"/>
    <dgm:cxn modelId="{1B3A1747-E01C-4617-AEFE-49FC294C311B}" type="presParOf" srcId="{48E1355E-B5B7-44C8-8EED-D55A77B1BE06}" destId="{59ED8F05-7E08-42A8-A8E9-C040E96E6D26}" srcOrd="0" destOrd="0" presId="urn:microsoft.com/office/officeart/2005/8/layout/pList2"/>
    <dgm:cxn modelId="{9CC48DFE-761E-4345-9A78-9BDD8FDE3E01}" type="presParOf" srcId="{48E1355E-B5B7-44C8-8EED-D55A77B1BE06}" destId="{5A868544-F560-4B69-B199-14B600AF4807}" srcOrd="1" destOrd="0" presId="urn:microsoft.com/office/officeart/2005/8/layout/pList2"/>
    <dgm:cxn modelId="{D800E193-8312-4E27-A0B5-CB7D4820F06A}" type="presParOf" srcId="{48E1355E-B5B7-44C8-8EED-D55A77B1BE06}" destId="{6DAD0605-780D-4B5E-9457-10B94EFE67F2}" srcOrd="2" destOrd="0" presId="urn:microsoft.com/office/officeart/2005/8/layout/pList2"/>
    <dgm:cxn modelId="{E59F38B8-179D-4524-80A4-1D4475D69698}" type="presParOf" srcId="{990EFF1C-C70D-43A3-9581-BFA855D00EAA}" destId="{6EA34F07-E32F-47EC-9036-7C860BA09AEB}" srcOrd="1" destOrd="0" presId="urn:microsoft.com/office/officeart/2005/8/layout/pList2"/>
    <dgm:cxn modelId="{72F9FD64-7BF5-4493-BAE3-5122A1A111A0}" type="presParOf" srcId="{990EFF1C-C70D-43A3-9581-BFA855D00EAA}" destId="{12FADF9C-B7EC-43B1-9D54-05981B0EE938}" srcOrd="2" destOrd="0" presId="urn:microsoft.com/office/officeart/2005/8/layout/pList2"/>
    <dgm:cxn modelId="{FEE7FCDD-F773-4718-9343-749EA8FCFF71}" type="presParOf" srcId="{12FADF9C-B7EC-43B1-9D54-05981B0EE938}" destId="{91D60C23-EC2C-4398-9F8B-F669FEE36717}" srcOrd="0" destOrd="0" presId="urn:microsoft.com/office/officeart/2005/8/layout/pList2"/>
    <dgm:cxn modelId="{E9CAE361-2BA3-4B4A-85F8-262B0D362396}" type="presParOf" srcId="{12FADF9C-B7EC-43B1-9D54-05981B0EE938}" destId="{78203A33-0844-4E26-A8ED-D4B6DE552C18}" srcOrd="1" destOrd="0" presId="urn:microsoft.com/office/officeart/2005/8/layout/pList2"/>
    <dgm:cxn modelId="{C5C090F1-B6CB-496C-B735-3AC006C8A672}" type="presParOf" srcId="{12FADF9C-B7EC-43B1-9D54-05981B0EE938}" destId="{9BEA9F71-C61D-4DD3-98B6-10D950484731}" srcOrd="2" destOrd="0" presId="urn:microsoft.com/office/officeart/2005/8/layout/pList2"/>
    <dgm:cxn modelId="{9C7D6A16-002E-4EC3-BD24-E053118FB52F}" type="presParOf" srcId="{990EFF1C-C70D-43A3-9581-BFA855D00EAA}" destId="{438C2ACA-90E8-4F89-9288-D06E1B507220}" srcOrd="3" destOrd="0" presId="urn:microsoft.com/office/officeart/2005/8/layout/pList2"/>
    <dgm:cxn modelId="{B7B822A2-42F6-4B7F-8FF6-EF8227BCBC7A}" type="presParOf" srcId="{990EFF1C-C70D-43A3-9581-BFA855D00EAA}" destId="{05712AA0-FBA5-49F7-BF96-8ABB0AF4CDBE}" srcOrd="4" destOrd="0" presId="urn:microsoft.com/office/officeart/2005/8/layout/pList2"/>
    <dgm:cxn modelId="{FEA4121A-086B-4D7D-BBC9-8ACA17A30AB8}" type="presParOf" srcId="{05712AA0-FBA5-49F7-BF96-8ABB0AF4CDBE}" destId="{723101F9-F221-4BF6-925C-75F56B8B07F1}" srcOrd="0" destOrd="0" presId="urn:microsoft.com/office/officeart/2005/8/layout/pList2"/>
    <dgm:cxn modelId="{D31465E0-E218-40ED-990B-B15C0CAF12C0}" type="presParOf" srcId="{05712AA0-FBA5-49F7-BF96-8ABB0AF4CDBE}" destId="{209385C1-E2A9-443F-B3A0-69596E1849FF}" srcOrd="1" destOrd="0" presId="urn:microsoft.com/office/officeart/2005/8/layout/pList2"/>
    <dgm:cxn modelId="{A5627DB0-20F0-4085-8DB4-687D71FA6F89}" type="presParOf" srcId="{05712AA0-FBA5-49F7-BF96-8ABB0AF4CDBE}" destId="{345ED118-42E7-4977-AAD9-44A52199CDA3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00D05A-FFD3-4D8F-A0ED-5B562BE64C82}">
      <dsp:nvSpPr>
        <dsp:cNvPr id="0" name=""/>
        <dsp:cNvSpPr/>
      </dsp:nvSpPr>
      <dsp:spPr>
        <a:xfrm>
          <a:off x="889" y="0"/>
          <a:ext cx="2312969" cy="43349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rgbClr val="053057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>
              <a:latin typeface="+mn-lt"/>
            </a:rPr>
            <a:t>High Cost</a:t>
          </a:r>
          <a:endParaRPr lang="en-US" sz="2500" b="0" kern="1200" dirty="0">
            <a:ln>
              <a:solidFill>
                <a:schemeClr val="tx1"/>
              </a:solidFill>
            </a:ln>
            <a:latin typeface="+mn-lt"/>
          </a:endParaRPr>
        </a:p>
      </dsp:txBody>
      <dsp:txXfrm>
        <a:off x="889" y="0"/>
        <a:ext cx="2312969" cy="1300480"/>
      </dsp:txXfrm>
    </dsp:sp>
    <dsp:sp modelId="{BC658FED-FBA0-43F7-BEC9-5D86DDD1D0E8}">
      <dsp:nvSpPr>
        <dsp:cNvPr id="0" name=""/>
        <dsp:cNvSpPr/>
      </dsp:nvSpPr>
      <dsp:spPr>
        <a:xfrm>
          <a:off x="232186" y="1301750"/>
          <a:ext cx="1850375" cy="1307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0ED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2 hours to generate 1 proposal</a:t>
          </a:r>
        </a:p>
      </dsp:txBody>
      <dsp:txXfrm>
        <a:off x="270468" y="1340032"/>
        <a:ext cx="1773811" cy="1230477"/>
      </dsp:txXfrm>
    </dsp:sp>
    <dsp:sp modelId="{2797A6E2-0A61-4A18-A8DE-ACA79A48413C}">
      <dsp:nvSpPr>
        <dsp:cNvPr id="0" name=""/>
        <dsp:cNvSpPr/>
      </dsp:nvSpPr>
      <dsp:spPr>
        <a:xfrm>
          <a:off x="232186" y="2809875"/>
          <a:ext cx="1850375" cy="1307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0ED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 proposal = $70</a:t>
          </a:r>
        </a:p>
      </dsp:txBody>
      <dsp:txXfrm>
        <a:off x="270468" y="2848157"/>
        <a:ext cx="1773811" cy="1230477"/>
      </dsp:txXfrm>
    </dsp:sp>
    <dsp:sp modelId="{920AA18D-67A1-4706-B8E0-92DEBE0AED16}">
      <dsp:nvSpPr>
        <dsp:cNvPr id="0" name=""/>
        <dsp:cNvSpPr/>
      </dsp:nvSpPr>
      <dsp:spPr>
        <a:xfrm>
          <a:off x="2487331" y="0"/>
          <a:ext cx="2312969" cy="43349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rgbClr val="053057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>
              <a:latin typeface="+mn-lt"/>
            </a:rPr>
            <a:t>Lead Prioritization</a:t>
          </a:r>
        </a:p>
      </dsp:txBody>
      <dsp:txXfrm>
        <a:off x="2487331" y="0"/>
        <a:ext cx="2312969" cy="1300480"/>
      </dsp:txXfrm>
    </dsp:sp>
    <dsp:sp modelId="{AB66E995-A092-4955-BD47-4060D9B4482A}">
      <dsp:nvSpPr>
        <dsp:cNvPr id="0" name=""/>
        <dsp:cNvSpPr/>
      </dsp:nvSpPr>
      <dsp:spPr>
        <a:xfrm>
          <a:off x="2718628" y="1301750"/>
          <a:ext cx="1850375" cy="1307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0ED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Unable to reach out to all the leads.</a:t>
          </a:r>
        </a:p>
      </dsp:txBody>
      <dsp:txXfrm>
        <a:off x="2756910" y="1340032"/>
        <a:ext cx="1773811" cy="1230477"/>
      </dsp:txXfrm>
    </dsp:sp>
    <dsp:sp modelId="{F33B9CE0-689E-4632-84C2-B5D69CE94B20}">
      <dsp:nvSpPr>
        <dsp:cNvPr id="0" name=""/>
        <dsp:cNvSpPr/>
      </dsp:nvSpPr>
      <dsp:spPr>
        <a:xfrm>
          <a:off x="2718628" y="2809875"/>
          <a:ext cx="1850375" cy="1307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0ED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Need lead prioritization</a:t>
          </a:r>
        </a:p>
      </dsp:txBody>
      <dsp:txXfrm>
        <a:off x="2756910" y="2848157"/>
        <a:ext cx="1773811" cy="1230477"/>
      </dsp:txXfrm>
    </dsp:sp>
    <dsp:sp modelId="{FE115E02-6C12-4B0E-BCA9-EF0F5B5C9C11}">
      <dsp:nvSpPr>
        <dsp:cNvPr id="0" name=""/>
        <dsp:cNvSpPr/>
      </dsp:nvSpPr>
      <dsp:spPr>
        <a:xfrm>
          <a:off x="4974663" y="0"/>
          <a:ext cx="2312969" cy="43349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rgbClr val="053057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No Brand Voice</a:t>
          </a:r>
        </a:p>
      </dsp:txBody>
      <dsp:txXfrm>
        <a:off x="4974663" y="0"/>
        <a:ext cx="2312969" cy="1300480"/>
      </dsp:txXfrm>
    </dsp:sp>
    <dsp:sp modelId="{8C7817B2-B307-4253-B9CF-BAD1E4FDA335}">
      <dsp:nvSpPr>
        <dsp:cNvPr id="0" name=""/>
        <dsp:cNvSpPr/>
      </dsp:nvSpPr>
      <dsp:spPr>
        <a:xfrm>
          <a:off x="5205070" y="1301750"/>
          <a:ext cx="1850375" cy="1307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0ED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 Structural consistency</a:t>
          </a:r>
        </a:p>
      </dsp:txBody>
      <dsp:txXfrm>
        <a:off x="5243352" y="1340032"/>
        <a:ext cx="1773811" cy="1230477"/>
      </dsp:txXfrm>
    </dsp:sp>
    <dsp:sp modelId="{B244288D-CABF-47B3-9D59-D29953F98A1D}">
      <dsp:nvSpPr>
        <dsp:cNvPr id="0" name=""/>
        <dsp:cNvSpPr/>
      </dsp:nvSpPr>
      <dsp:spPr>
        <a:xfrm>
          <a:off x="5205070" y="2809875"/>
          <a:ext cx="1850375" cy="1307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rgbClr val="00EDE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Brands tone change for each writer</a:t>
          </a:r>
        </a:p>
      </dsp:txBody>
      <dsp:txXfrm>
        <a:off x="5243352" y="2848157"/>
        <a:ext cx="1773811" cy="12304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311FF4-B59D-4B7D-8DB5-895662021EC4}">
      <dsp:nvSpPr>
        <dsp:cNvPr id="0" name=""/>
        <dsp:cNvSpPr/>
      </dsp:nvSpPr>
      <dsp:spPr>
        <a:xfrm>
          <a:off x="0" y="0"/>
          <a:ext cx="10081314" cy="1523548"/>
        </a:xfrm>
        <a:prstGeom prst="roundRect">
          <a:avLst>
            <a:gd name="adj" fmla="val 10000"/>
          </a:avLst>
        </a:prstGeom>
        <a:solidFill>
          <a:srgbClr val="053057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Model Selection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Cost per million token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Latency (call to response time)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Response Quality Evaluation</a:t>
          </a:r>
        </a:p>
      </dsp:txBody>
      <dsp:txXfrm>
        <a:off x="2168617" y="0"/>
        <a:ext cx="7912696" cy="1523548"/>
      </dsp:txXfrm>
    </dsp:sp>
    <dsp:sp modelId="{E2954194-B0DA-4757-9071-D99DDFF3C328}">
      <dsp:nvSpPr>
        <dsp:cNvPr id="0" name=""/>
        <dsp:cNvSpPr/>
      </dsp:nvSpPr>
      <dsp:spPr>
        <a:xfrm>
          <a:off x="152354" y="152354"/>
          <a:ext cx="2016262" cy="121883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/>
          <a:srcRect/>
          <a:stretch>
            <a:fillRect l="-13000" r="-13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2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339A3F-0438-4710-A149-2C1A4532C863}">
      <dsp:nvSpPr>
        <dsp:cNvPr id="0" name=""/>
        <dsp:cNvSpPr/>
      </dsp:nvSpPr>
      <dsp:spPr>
        <a:xfrm>
          <a:off x="0" y="1675903"/>
          <a:ext cx="10081314" cy="1523548"/>
        </a:xfrm>
        <a:prstGeom prst="roundRect">
          <a:avLst>
            <a:gd name="adj" fmla="val 10000"/>
          </a:avLst>
        </a:prstGeom>
        <a:solidFill>
          <a:srgbClr val="053057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Infrastructure limitation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API calls per min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Token limits per min</a:t>
          </a:r>
        </a:p>
      </dsp:txBody>
      <dsp:txXfrm>
        <a:off x="2168617" y="1675903"/>
        <a:ext cx="7912696" cy="1523548"/>
      </dsp:txXfrm>
    </dsp:sp>
    <dsp:sp modelId="{CC3CC7C1-3A6F-40C0-98CE-D216150F3ADB}">
      <dsp:nvSpPr>
        <dsp:cNvPr id="0" name=""/>
        <dsp:cNvSpPr/>
      </dsp:nvSpPr>
      <dsp:spPr>
        <a:xfrm>
          <a:off x="152354" y="1828258"/>
          <a:ext cx="2016262" cy="1218838"/>
        </a:xfrm>
        <a:prstGeom prst="roundRect">
          <a:avLst/>
        </a:prstGeom>
        <a:blipFill>
          <a:blip xmlns:r="http://schemas.openxmlformats.org/officeDocument/2006/relationships" r:embed="rId2"/>
          <a:srcRect/>
          <a:stretch>
            <a:fillRect t="-10000" b="-10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2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CC17FD-F24A-41F3-ADB7-6F1760DC37DC}">
      <dsp:nvSpPr>
        <dsp:cNvPr id="0" name=""/>
        <dsp:cNvSpPr/>
      </dsp:nvSpPr>
      <dsp:spPr>
        <a:xfrm>
          <a:off x="0" y="3351807"/>
          <a:ext cx="10081314" cy="1523548"/>
        </a:xfrm>
        <a:prstGeom prst="roundRect">
          <a:avLst>
            <a:gd name="adj" fmla="val 10000"/>
          </a:avLst>
        </a:prstGeom>
        <a:solidFill>
          <a:srgbClr val="053057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Cross functional team Collaboration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No feedback on the product until it was delivered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Vague product requirements across teams</a:t>
          </a:r>
        </a:p>
      </dsp:txBody>
      <dsp:txXfrm>
        <a:off x="2168617" y="3351807"/>
        <a:ext cx="7912696" cy="1523548"/>
      </dsp:txXfrm>
    </dsp:sp>
    <dsp:sp modelId="{5F37E813-8020-4654-B6D9-918955D32FF9}">
      <dsp:nvSpPr>
        <dsp:cNvPr id="0" name=""/>
        <dsp:cNvSpPr/>
      </dsp:nvSpPr>
      <dsp:spPr>
        <a:xfrm>
          <a:off x="152354" y="3504162"/>
          <a:ext cx="2016262" cy="121883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/>
          <a:srcRect/>
          <a:stretch>
            <a:fillRect t="-10000" b="-10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glow rad="63500">
            <a:schemeClr val="accent2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9D24E7-3D07-4E18-AAB0-6038C17249CA}">
      <dsp:nvSpPr>
        <dsp:cNvPr id="0" name=""/>
        <dsp:cNvSpPr/>
      </dsp:nvSpPr>
      <dsp:spPr>
        <a:xfrm>
          <a:off x="0" y="0"/>
          <a:ext cx="7809909" cy="2586989"/>
        </a:xfrm>
        <a:prstGeom prst="roundRect">
          <a:avLst>
            <a:gd name="adj" fmla="val 10000"/>
          </a:avLst>
        </a:prstGeom>
        <a:solidFill>
          <a:srgbClr val="053057">
            <a:tint val="40000"/>
            <a:hueOff val="0"/>
            <a:satOff val="0"/>
            <a:lumOff val="0"/>
            <a:alphaOff val="0"/>
          </a:srgb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AD0605-780D-4B5E-9457-10B94EFE67F2}">
      <dsp:nvSpPr>
        <dsp:cNvPr id="0" name=""/>
        <dsp:cNvSpPr/>
      </dsp:nvSpPr>
      <dsp:spPr>
        <a:xfrm>
          <a:off x="321181" y="237143"/>
          <a:ext cx="2281685" cy="18971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/>
          <a:srcRect/>
          <a:stretch>
            <a:fillRect t="-9000" b="-9000"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ED8F05-7E08-42A8-A8E9-C040E96E6D26}">
      <dsp:nvSpPr>
        <dsp:cNvPr id="0" name=""/>
        <dsp:cNvSpPr/>
      </dsp:nvSpPr>
      <dsp:spPr>
        <a:xfrm rot="10800000">
          <a:off x="244412" y="2263624"/>
          <a:ext cx="2442698" cy="3593029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Ground Truth Score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Hallucination score</a:t>
          </a:r>
        </a:p>
      </dsp:txBody>
      <dsp:txXfrm rot="10800000">
        <a:off x="319533" y="2263624"/>
        <a:ext cx="2292456" cy="3517908"/>
      </dsp:txXfrm>
    </dsp:sp>
    <dsp:sp modelId="{9BEA9F71-C61D-4DD3-98B6-10D950484731}">
      <dsp:nvSpPr>
        <dsp:cNvPr id="0" name=""/>
        <dsp:cNvSpPr/>
      </dsp:nvSpPr>
      <dsp:spPr>
        <a:xfrm>
          <a:off x="2816638" y="232859"/>
          <a:ext cx="2281685" cy="18971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/>
          <a:srcRect/>
          <a:stretch>
            <a:fillRect t="-9000" b="-9000"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D60C23-EC2C-4398-9F8B-F669FEE36717}">
      <dsp:nvSpPr>
        <dsp:cNvPr id="0" name=""/>
        <dsp:cNvSpPr/>
      </dsp:nvSpPr>
      <dsp:spPr>
        <a:xfrm rot="10800000">
          <a:off x="2788658" y="2250771"/>
          <a:ext cx="2337644" cy="3610167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Latency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Input tokens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Output tokens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Total token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LLM calls / proposal</a:t>
          </a:r>
        </a:p>
      </dsp:txBody>
      <dsp:txXfrm rot="10800000">
        <a:off x="2860549" y="2250771"/>
        <a:ext cx="2193862" cy="3538276"/>
      </dsp:txXfrm>
    </dsp:sp>
    <dsp:sp modelId="{345ED118-42E7-4977-AAD9-44A52199CDA3}">
      <dsp:nvSpPr>
        <dsp:cNvPr id="0" name=""/>
        <dsp:cNvSpPr/>
      </dsp:nvSpPr>
      <dsp:spPr>
        <a:xfrm>
          <a:off x="5259568" y="228756"/>
          <a:ext cx="2281685" cy="1897125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736" t="-17012" r="-736" b="-562"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3101F9-F221-4BF6-925C-75F56B8B07F1}">
      <dsp:nvSpPr>
        <dsp:cNvPr id="0" name=""/>
        <dsp:cNvSpPr/>
      </dsp:nvSpPr>
      <dsp:spPr>
        <a:xfrm rot="10800000">
          <a:off x="5231588" y="2238463"/>
          <a:ext cx="2337644" cy="3626577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LLM cost / Proposal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Infra cost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Proposal execution time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500" kern="1200" dirty="0"/>
        </a:p>
      </dsp:txBody>
      <dsp:txXfrm rot="10800000">
        <a:off x="5303479" y="2238463"/>
        <a:ext cx="2193862" cy="35546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D8F43C-8AC6-324A-AE14-5664D0717700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A542AA-6AEA-2945-9E92-C40FFBC9F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09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A542AA-6AEA-2945-9E92-C40FFBC9F9C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567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sv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02568DE0-2EFE-5681-F61E-7A21E8E9DF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26" t="27297" r="8576" b="39293"/>
          <a:stretch/>
        </p:blipFill>
        <p:spPr>
          <a:xfrm>
            <a:off x="-3227" y="1282"/>
            <a:ext cx="12190392" cy="6856718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EB6C3DE-DFC0-9389-6412-F7DBBCF3839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671" y="-2871"/>
            <a:ext cx="12182329" cy="6857999"/>
          </a:xfrm>
          <a:solidFill>
            <a:srgbClr val="F4F3F0">
              <a:alpha val="50000"/>
            </a:srgbClr>
          </a:solidFill>
        </p:spPr>
        <p:txBody>
          <a:bodyPr tIns="182880" rIns="274320"/>
          <a:lstStyle>
            <a:lvl1pPr marL="0" indent="0" algn="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Change Image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E6944424-2D36-59EF-B644-7E53804E1C61}"/>
              </a:ext>
            </a:extLst>
          </p:cNvPr>
          <p:cNvSpPr/>
          <p:nvPr userDrawn="1"/>
        </p:nvSpPr>
        <p:spPr>
          <a:xfrm>
            <a:off x="0" y="-2871"/>
            <a:ext cx="5705115" cy="6860871"/>
          </a:xfrm>
          <a:custGeom>
            <a:avLst/>
            <a:gdLst>
              <a:gd name="connsiteX0" fmla="*/ 0 w 5705115"/>
              <a:gd name="connsiteY0" fmla="*/ 0 h 6858000"/>
              <a:gd name="connsiteX1" fmla="*/ 2409340 w 5705115"/>
              <a:gd name="connsiteY1" fmla="*/ 0 h 6858000"/>
              <a:gd name="connsiteX2" fmla="*/ 2718032 w 5705115"/>
              <a:gd name="connsiteY2" fmla="*/ 71374 h 6858000"/>
              <a:gd name="connsiteX3" fmla="*/ 3654066 w 5705115"/>
              <a:gd name="connsiteY3" fmla="*/ 365294 h 6858000"/>
              <a:gd name="connsiteX4" fmla="*/ 5064928 w 5705115"/>
              <a:gd name="connsiteY4" fmla="*/ 1165627 h 6858000"/>
              <a:gd name="connsiteX5" fmla="*/ 5654627 w 5705115"/>
              <a:gd name="connsiteY5" fmla="*/ 2311318 h 6858000"/>
              <a:gd name="connsiteX6" fmla="*/ 5654627 w 5705115"/>
              <a:gd name="connsiteY6" fmla="*/ 2311689 h 6858000"/>
              <a:gd name="connsiteX7" fmla="*/ 5705115 w 5705115"/>
              <a:gd name="connsiteY7" fmla="*/ 4538896 h 6858000"/>
              <a:gd name="connsiteX8" fmla="*/ 5705115 w 5705115"/>
              <a:gd name="connsiteY8" fmla="*/ 4542605 h 6858000"/>
              <a:gd name="connsiteX9" fmla="*/ 5115415 w 5705115"/>
              <a:gd name="connsiteY9" fmla="*/ 5692933 h 6858000"/>
              <a:gd name="connsiteX10" fmla="*/ 3704553 w 5705115"/>
              <a:gd name="connsiteY10" fmla="*/ 6493266 h 6858000"/>
              <a:gd name="connsiteX11" fmla="*/ 2768519 w 5705115"/>
              <a:gd name="connsiteY11" fmla="*/ 6787021 h 6858000"/>
              <a:gd name="connsiteX12" fmla="*/ 2461298 w 5705115"/>
              <a:gd name="connsiteY12" fmla="*/ 6858000 h 6858000"/>
              <a:gd name="connsiteX13" fmla="*/ 0 w 5705115"/>
              <a:gd name="connsiteY13" fmla="*/ 6858000 h 6858000"/>
              <a:gd name="connsiteX14" fmla="*/ 0 w 5705115"/>
              <a:gd name="connsiteY1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05115" h="6858000">
                <a:moveTo>
                  <a:pt x="0" y="0"/>
                </a:moveTo>
                <a:lnTo>
                  <a:pt x="2409340" y="0"/>
                </a:lnTo>
                <a:lnTo>
                  <a:pt x="2718032" y="71374"/>
                </a:lnTo>
                <a:cubicBezTo>
                  <a:pt x="3053230" y="157560"/>
                  <a:pt x="3366641" y="256002"/>
                  <a:pt x="3654066" y="365294"/>
                </a:cubicBezTo>
                <a:cubicBezTo>
                  <a:pt x="4227802" y="583415"/>
                  <a:pt x="4715043" y="851243"/>
                  <a:pt x="5064928" y="1165627"/>
                </a:cubicBezTo>
                <a:cubicBezTo>
                  <a:pt x="5413513" y="1478897"/>
                  <a:pt x="5653143" y="1865431"/>
                  <a:pt x="5654627" y="2311318"/>
                </a:cubicBezTo>
                <a:lnTo>
                  <a:pt x="5654627" y="2311689"/>
                </a:lnTo>
                <a:lnTo>
                  <a:pt x="5705115" y="4538896"/>
                </a:lnTo>
                <a:lnTo>
                  <a:pt x="5705115" y="4542605"/>
                </a:lnTo>
                <a:cubicBezTo>
                  <a:pt x="5705115" y="4990532"/>
                  <a:pt x="5465115" y="5378549"/>
                  <a:pt x="5115415" y="5692933"/>
                </a:cubicBezTo>
                <a:cubicBezTo>
                  <a:pt x="4765531" y="6007316"/>
                  <a:pt x="4278290" y="6275145"/>
                  <a:pt x="3704553" y="6493266"/>
                </a:cubicBezTo>
                <a:cubicBezTo>
                  <a:pt x="3417128" y="6602512"/>
                  <a:pt x="3103717" y="6700896"/>
                  <a:pt x="2768519" y="6787021"/>
                </a:cubicBezTo>
                <a:lnTo>
                  <a:pt x="246129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855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D4296D2-3A3D-C341-4FB1-7BA9E54E92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2403843" y="-63667"/>
            <a:ext cx="7850722" cy="6985334"/>
          </a:xfrm>
          <a:custGeom>
            <a:avLst/>
            <a:gdLst>
              <a:gd name="connsiteX0" fmla="*/ 0 w 7850722"/>
              <a:gd name="connsiteY0" fmla="*/ 1939075 h 6985334"/>
              <a:gd name="connsiteX1" fmla="*/ 375594 w 7850722"/>
              <a:gd name="connsiteY1" fmla="*/ 1939075 h 6985334"/>
              <a:gd name="connsiteX2" fmla="*/ 375594 w 7850722"/>
              <a:gd name="connsiteY2" fmla="*/ 5414924 h 6985334"/>
              <a:gd name="connsiteX3" fmla="*/ 0 w 7850722"/>
              <a:gd name="connsiteY3" fmla="*/ 5414924 h 6985334"/>
              <a:gd name="connsiteX4" fmla="*/ 2400615 w 7850722"/>
              <a:gd name="connsiteY4" fmla="*/ 0 h 6985334"/>
              <a:gd name="connsiteX5" fmla="*/ 7850722 w 7850722"/>
              <a:gd name="connsiteY5" fmla="*/ 0 h 6985334"/>
              <a:gd name="connsiteX6" fmla="*/ 7850722 w 7850722"/>
              <a:gd name="connsiteY6" fmla="*/ 6985334 h 6985334"/>
              <a:gd name="connsiteX7" fmla="*/ 2400615 w 7850722"/>
              <a:gd name="connsiteY7" fmla="*/ 6985334 h 6985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0722" h="6985334">
                <a:moveTo>
                  <a:pt x="0" y="1939075"/>
                </a:moveTo>
                <a:lnTo>
                  <a:pt x="375594" y="1939075"/>
                </a:lnTo>
                <a:lnTo>
                  <a:pt x="375594" y="5414924"/>
                </a:lnTo>
                <a:lnTo>
                  <a:pt x="0" y="5414924"/>
                </a:lnTo>
                <a:close/>
                <a:moveTo>
                  <a:pt x="2400615" y="0"/>
                </a:moveTo>
                <a:lnTo>
                  <a:pt x="7850722" y="0"/>
                </a:lnTo>
                <a:lnTo>
                  <a:pt x="7850722" y="6985334"/>
                </a:lnTo>
                <a:lnTo>
                  <a:pt x="2400615" y="6985334"/>
                </a:ln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ADDC5D70-8B52-7642-4FF8-A49BF00C7F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7759" r="85778" b="22482"/>
          <a:stretch>
            <a:fillRect/>
          </a:stretch>
        </p:blipFill>
        <p:spPr>
          <a:xfrm>
            <a:off x="-1712916" y="1875409"/>
            <a:ext cx="1116568" cy="3475849"/>
          </a:xfrm>
          <a:custGeom>
            <a:avLst/>
            <a:gdLst>
              <a:gd name="connsiteX0" fmla="*/ 0 w 1116568"/>
              <a:gd name="connsiteY0" fmla="*/ 0 h 3475849"/>
              <a:gd name="connsiteX1" fmla="*/ 1116568 w 1116568"/>
              <a:gd name="connsiteY1" fmla="*/ 0 h 3475849"/>
              <a:gd name="connsiteX2" fmla="*/ 1116568 w 1116568"/>
              <a:gd name="connsiteY2" fmla="*/ 3475849 h 3475849"/>
              <a:gd name="connsiteX3" fmla="*/ 0 w 1116568"/>
              <a:gd name="connsiteY3" fmla="*/ 3475849 h 3475849"/>
              <a:gd name="connsiteX4" fmla="*/ 0 w 1116568"/>
              <a:gd name="connsiteY4" fmla="*/ 0 h 347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568" h="3475849">
                <a:moveTo>
                  <a:pt x="0" y="0"/>
                </a:moveTo>
                <a:lnTo>
                  <a:pt x="1116568" y="0"/>
                </a:lnTo>
                <a:lnTo>
                  <a:pt x="1116568" y="3475849"/>
                </a:lnTo>
                <a:lnTo>
                  <a:pt x="0" y="347584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45A8390-3C53-AD0A-5BF0-0037A2F28F61}"/>
              </a:ext>
            </a:extLst>
          </p:cNvPr>
          <p:cNvSpPr/>
          <p:nvPr userDrawn="1"/>
        </p:nvSpPr>
        <p:spPr>
          <a:xfrm>
            <a:off x="804132" y="5972428"/>
            <a:ext cx="1522535" cy="24622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d-ID" sz="1000" b="0" i="0">
                <a:solidFill>
                  <a:schemeClr val="bg2"/>
                </a:solidFill>
                <a:latin typeface="Montserrat" pitchFamily="2" charset="77"/>
                <a:cs typeface="Calibri"/>
              </a:rPr>
              <a:t>Blend360.com</a:t>
            </a: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A9948385-6D4F-0D51-AE39-6F3DDA176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784" y="2591531"/>
            <a:ext cx="3892505" cy="1325563"/>
          </a:xfrm>
        </p:spPr>
        <p:txBody>
          <a:bodyPr>
            <a:noAutofit/>
          </a:bodyPr>
          <a:lstStyle>
            <a:lvl1pPr>
              <a:defRPr sz="4400" b="0" i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ECC649B9-E3B2-BC75-CCF9-8798D0B5D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474" y="4069625"/>
            <a:ext cx="3892580" cy="712787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456985" indent="0"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987" indent="0"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986" indent="0"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972" indent="0"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Version no | Date here</a:t>
            </a:r>
          </a:p>
        </p:txBody>
      </p:sp>
    </p:spTree>
    <p:extLst>
      <p:ext uri="{BB962C8B-B14F-4D97-AF65-F5344CB8AC3E}">
        <p14:creationId xmlns:p14="http://schemas.microsoft.com/office/powerpoint/2010/main" val="1145617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Blank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4F979DE-254D-D24D-5E6E-0341C0A814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35" r="49854" b="2935"/>
          <a:stretch>
            <a:fillRect/>
          </a:stretch>
        </p:blipFill>
        <p:spPr>
          <a:xfrm>
            <a:off x="6027552" y="0"/>
            <a:ext cx="6164448" cy="6858000"/>
          </a:xfrm>
          <a:custGeom>
            <a:avLst/>
            <a:gdLst>
              <a:gd name="connsiteX0" fmla="*/ 0 w 6165251"/>
              <a:gd name="connsiteY0" fmla="*/ 0 h 6858000"/>
              <a:gd name="connsiteX1" fmla="*/ 6165251 w 6165251"/>
              <a:gd name="connsiteY1" fmla="*/ 0 h 6858000"/>
              <a:gd name="connsiteX2" fmla="*/ 6165251 w 6165251"/>
              <a:gd name="connsiteY2" fmla="*/ 6858000 h 6858000"/>
              <a:gd name="connsiteX3" fmla="*/ 0 w 616525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5251" h="6858000">
                <a:moveTo>
                  <a:pt x="0" y="0"/>
                </a:moveTo>
                <a:lnTo>
                  <a:pt x="6165251" y="0"/>
                </a:lnTo>
                <a:lnTo>
                  <a:pt x="61652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7383046-FDF0-07F4-49BB-257AAA3883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784" y="2766220"/>
            <a:ext cx="5258297" cy="1325563"/>
          </a:xfrm>
        </p:spPr>
        <p:txBody>
          <a:bodyPr>
            <a:noAutofit/>
          </a:bodyPr>
          <a:lstStyle>
            <a:lvl1pPr>
              <a:defRPr sz="4400" b="0" i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42E0078-518F-0775-395B-44BB00E0887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282" y="6496842"/>
            <a:ext cx="365724" cy="194762"/>
          </a:xfrm>
          <a:prstGeom prst="rect">
            <a:avLst/>
          </a:prstGeom>
        </p:spPr>
      </p:pic>
      <p:sp>
        <p:nvSpPr>
          <p:cNvPr id="4" name="Slide Number Placeholder 13">
            <a:extLst>
              <a:ext uri="{FF2B5EF4-FFF2-40B4-BE49-F238E27FC236}">
                <a16:creationId xmlns:a16="http://schemas.microsoft.com/office/drawing/2014/main" id="{0B3CA4CB-00E8-E7C2-7117-5839F34D2015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7"/>
            <a:ext cx="342926" cy="365125"/>
          </a:xfrm>
          <a:prstGeom prst="rect">
            <a:avLst/>
          </a:prstGeom>
        </p:spPr>
        <p:txBody>
          <a:bodyPr vert="horz" lIns="91428" tIns="45714" rIns="0" bIns="45714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rgbClr val="EFEFEF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rgbClr val="EFEFEF"/>
              </a:solidFill>
              <a:latin typeface="Montserrat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24E859-886D-2C3F-A009-2815A44F2A10}"/>
              </a:ext>
            </a:extLst>
          </p:cNvPr>
          <p:cNvSpPr txBox="1"/>
          <p:nvPr userDrawn="1"/>
        </p:nvSpPr>
        <p:spPr>
          <a:xfrm>
            <a:off x="10412778" y="6506879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309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79113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Blank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4F979DE-254D-D24D-5E6E-0341C0A814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35" r="49854" b="2935"/>
          <a:stretch>
            <a:fillRect/>
          </a:stretch>
        </p:blipFill>
        <p:spPr>
          <a:xfrm>
            <a:off x="6027552" y="0"/>
            <a:ext cx="6164448" cy="6858000"/>
          </a:xfrm>
          <a:custGeom>
            <a:avLst/>
            <a:gdLst>
              <a:gd name="connsiteX0" fmla="*/ 0 w 6165251"/>
              <a:gd name="connsiteY0" fmla="*/ 0 h 6858000"/>
              <a:gd name="connsiteX1" fmla="*/ 6165251 w 6165251"/>
              <a:gd name="connsiteY1" fmla="*/ 0 h 6858000"/>
              <a:gd name="connsiteX2" fmla="*/ 6165251 w 6165251"/>
              <a:gd name="connsiteY2" fmla="*/ 6858000 h 6858000"/>
              <a:gd name="connsiteX3" fmla="*/ 0 w 616525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5251" h="6858000">
                <a:moveTo>
                  <a:pt x="0" y="0"/>
                </a:moveTo>
                <a:lnTo>
                  <a:pt x="6165251" y="0"/>
                </a:lnTo>
                <a:lnTo>
                  <a:pt x="61652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FB1D025-9882-7DC0-721A-FF17CF362B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784" y="2766220"/>
            <a:ext cx="5258297" cy="1325563"/>
          </a:xfrm>
        </p:spPr>
        <p:txBody>
          <a:bodyPr>
            <a:noAutofit/>
          </a:bodyPr>
          <a:lstStyle>
            <a:lvl1pPr>
              <a:defRPr sz="4400" b="0" i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ABCB10E-8358-7290-8B97-911E27162AF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282" y="6496842"/>
            <a:ext cx="365724" cy="194762"/>
          </a:xfrm>
          <a:prstGeom prst="rect">
            <a:avLst/>
          </a:prstGeom>
        </p:spPr>
      </p:pic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8A5A3719-3F72-2168-E169-A0B7AD5FDD21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7"/>
            <a:ext cx="342926" cy="365125"/>
          </a:xfrm>
          <a:prstGeom prst="rect">
            <a:avLst/>
          </a:prstGeom>
        </p:spPr>
        <p:txBody>
          <a:bodyPr vert="horz" lIns="91428" tIns="45714" rIns="0" bIns="45714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rgbClr val="A2F3F3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rgbClr val="A2F3F3"/>
              </a:solidFill>
              <a:latin typeface="Montserrat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81B56D-D149-DEF4-4E80-C007D4CD0A79}"/>
              </a:ext>
            </a:extLst>
          </p:cNvPr>
          <p:cNvSpPr txBox="1"/>
          <p:nvPr userDrawn="1"/>
        </p:nvSpPr>
        <p:spPr>
          <a:xfrm>
            <a:off x="10412778" y="6506879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309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rgbClr val="A2F3F3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567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Blank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4F979DE-254D-D24D-5E6E-0341C0A814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35" r="49854" b="2935"/>
          <a:stretch>
            <a:fillRect/>
          </a:stretch>
        </p:blipFill>
        <p:spPr>
          <a:xfrm>
            <a:off x="6027552" y="0"/>
            <a:ext cx="6164448" cy="6858000"/>
          </a:xfrm>
          <a:custGeom>
            <a:avLst/>
            <a:gdLst>
              <a:gd name="connsiteX0" fmla="*/ 0 w 6165251"/>
              <a:gd name="connsiteY0" fmla="*/ 0 h 6858000"/>
              <a:gd name="connsiteX1" fmla="*/ 6165251 w 6165251"/>
              <a:gd name="connsiteY1" fmla="*/ 0 h 6858000"/>
              <a:gd name="connsiteX2" fmla="*/ 6165251 w 6165251"/>
              <a:gd name="connsiteY2" fmla="*/ 6858000 h 6858000"/>
              <a:gd name="connsiteX3" fmla="*/ 0 w 616525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5251" h="6858000">
                <a:moveTo>
                  <a:pt x="0" y="0"/>
                </a:moveTo>
                <a:lnTo>
                  <a:pt x="6165251" y="0"/>
                </a:lnTo>
                <a:lnTo>
                  <a:pt x="61652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5929ED8-10F1-8065-458C-FE1AE4A17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784" y="2766220"/>
            <a:ext cx="5258297" cy="1325563"/>
          </a:xfrm>
        </p:spPr>
        <p:txBody>
          <a:bodyPr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A8EB7C9-2349-0C5B-E393-A94E1A77C73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282" y="6496842"/>
            <a:ext cx="365724" cy="194762"/>
          </a:xfrm>
          <a:prstGeom prst="rect">
            <a:avLst/>
          </a:prstGeom>
        </p:spPr>
      </p:pic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2CE62664-3379-F72A-07A5-5F6C87BE9C44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7"/>
            <a:ext cx="342926" cy="365125"/>
          </a:xfrm>
          <a:prstGeom prst="rect">
            <a:avLst/>
          </a:prstGeom>
        </p:spPr>
        <p:txBody>
          <a:bodyPr vert="horz" lIns="91428" tIns="45714" rIns="0" bIns="45714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rgbClr val="003059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rgbClr val="003059"/>
              </a:solidFill>
              <a:latin typeface="Montserrat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8972BD-CF4B-DCB9-D417-2EA39C6906D2}"/>
              </a:ext>
            </a:extLst>
          </p:cNvPr>
          <p:cNvSpPr txBox="1"/>
          <p:nvPr userDrawn="1"/>
        </p:nvSpPr>
        <p:spPr>
          <a:xfrm>
            <a:off x="10412778" y="6506879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309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rgbClr val="003059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223730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Blank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4F979DE-254D-D24D-5E6E-0341C0A814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35" r="49854" b="2935"/>
          <a:stretch>
            <a:fillRect/>
          </a:stretch>
        </p:blipFill>
        <p:spPr>
          <a:xfrm>
            <a:off x="6027552" y="0"/>
            <a:ext cx="6164448" cy="6858000"/>
          </a:xfrm>
          <a:custGeom>
            <a:avLst/>
            <a:gdLst>
              <a:gd name="connsiteX0" fmla="*/ 0 w 6165251"/>
              <a:gd name="connsiteY0" fmla="*/ 0 h 6858000"/>
              <a:gd name="connsiteX1" fmla="*/ 6165251 w 6165251"/>
              <a:gd name="connsiteY1" fmla="*/ 0 h 6858000"/>
              <a:gd name="connsiteX2" fmla="*/ 6165251 w 6165251"/>
              <a:gd name="connsiteY2" fmla="*/ 6858000 h 6858000"/>
              <a:gd name="connsiteX3" fmla="*/ 0 w 616525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5251" h="6858000">
                <a:moveTo>
                  <a:pt x="0" y="0"/>
                </a:moveTo>
                <a:lnTo>
                  <a:pt x="6165251" y="0"/>
                </a:lnTo>
                <a:lnTo>
                  <a:pt x="61652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3508764-3A47-53E0-B15A-D6B364F6D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784" y="2766220"/>
            <a:ext cx="5258297" cy="1325563"/>
          </a:xfrm>
        </p:spPr>
        <p:txBody>
          <a:bodyPr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EFBF7C8-A378-FA84-9500-3136EB8044B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282" y="6496842"/>
            <a:ext cx="365724" cy="194762"/>
          </a:xfrm>
          <a:prstGeom prst="rect">
            <a:avLst/>
          </a:prstGeom>
        </p:spPr>
      </p:pic>
      <p:sp>
        <p:nvSpPr>
          <p:cNvPr id="10" name="Slide Number Placeholder 13">
            <a:extLst>
              <a:ext uri="{FF2B5EF4-FFF2-40B4-BE49-F238E27FC236}">
                <a16:creationId xmlns:a16="http://schemas.microsoft.com/office/drawing/2014/main" id="{2508B8A1-ADF6-6962-C302-E634B45FACBA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7"/>
            <a:ext cx="342926" cy="365125"/>
          </a:xfrm>
          <a:prstGeom prst="rect">
            <a:avLst/>
          </a:prstGeom>
        </p:spPr>
        <p:txBody>
          <a:bodyPr vert="horz" lIns="91428" tIns="45714" rIns="0" bIns="45714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rgbClr val="314550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rgbClr val="314550"/>
              </a:solidFill>
              <a:latin typeface="Montserrat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905F13-C7C2-A209-FE53-8641D9E22971}"/>
              </a:ext>
            </a:extLst>
          </p:cNvPr>
          <p:cNvSpPr txBox="1"/>
          <p:nvPr userDrawn="1"/>
        </p:nvSpPr>
        <p:spPr>
          <a:xfrm>
            <a:off x="10412778" y="6506879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309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rgbClr val="314550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28708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Blank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around a table&#10;&#10;Description automatically generated">
            <a:extLst>
              <a:ext uri="{FF2B5EF4-FFF2-40B4-BE49-F238E27FC236}">
                <a16:creationId xmlns:a16="http://schemas.microsoft.com/office/drawing/2014/main" id="{5821DC15-D35E-1617-7D2E-52211B44D6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746"/>
          <a:stretch/>
        </p:blipFill>
        <p:spPr>
          <a:xfrm flipH="1">
            <a:off x="20" y="1282"/>
            <a:ext cx="12190392" cy="6856718"/>
          </a:xfrm>
          <a:prstGeom prst="rect">
            <a:avLst/>
          </a:prstGeom>
        </p:spPr>
      </p:pic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34EB2FB5-65CD-5426-4E77-13DE9239251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804" y="641"/>
            <a:ext cx="12190392" cy="6857359"/>
          </a:xfrm>
          <a:solidFill>
            <a:srgbClr val="354C58">
              <a:alpha val="55000"/>
            </a:srgbClr>
          </a:solidFill>
        </p:spPr>
        <p:txBody>
          <a:bodyPr lIns="91440" tIns="182880" rIns="182880"/>
          <a:lstStyle>
            <a:lvl1pPr marL="0" indent="0" algn="r">
              <a:buNone/>
              <a:defRPr b="0" cap="none" spc="0">
                <a:ln w="0"/>
                <a:solidFill>
                  <a:srgbClr val="F4F3F0"/>
                </a:solidFill>
                <a:effectLst/>
              </a:defRPr>
            </a:lvl1pPr>
          </a:lstStyle>
          <a:p>
            <a:r>
              <a:rPr lang="en-US">
                <a:solidFill>
                  <a:srgbClr val="003059"/>
                </a:solidFill>
                <a:latin typeface="Montserrat" pitchFamily="2" charset="77"/>
              </a:rPr>
              <a:t>Click Icon to Change Image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66A0AC46-D6C3-F3EC-280B-205EB9224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7548" y="349590"/>
            <a:ext cx="5258297" cy="1325563"/>
          </a:xfrm>
        </p:spPr>
        <p:txBody>
          <a:bodyPr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3CE833F-590E-E457-5307-48C170F86D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282" y="5609959"/>
            <a:ext cx="2031115" cy="1081646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88BF45E-D89C-8AC1-5433-945AFBF85B1C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7"/>
            <a:ext cx="342926" cy="365125"/>
          </a:xfrm>
          <a:prstGeom prst="rect">
            <a:avLst/>
          </a:prstGeom>
        </p:spPr>
        <p:txBody>
          <a:bodyPr vert="horz" lIns="91428" tIns="45714" rIns="0" bIns="45714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rgbClr val="EFEFEF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rgbClr val="EFEFEF"/>
              </a:solidFill>
              <a:latin typeface="Montserrat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ACA2E-1095-998F-ED9A-60959689C7BE}"/>
              </a:ext>
            </a:extLst>
          </p:cNvPr>
          <p:cNvSpPr txBox="1"/>
          <p:nvPr userDrawn="1"/>
        </p:nvSpPr>
        <p:spPr>
          <a:xfrm>
            <a:off x="10412778" y="6506879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309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485558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lank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6AFA6A86-5F2A-DFD3-7EAE-FC438CB909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465" y="453195"/>
            <a:ext cx="10857999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algn="l" defTabSz="91397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600" b="0" i="0" kern="1200" dirty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sp>
        <p:nvSpPr>
          <p:cNvPr id="3" name="Slide Number Placeholder 13">
            <a:extLst>
              <a:ext uri="{FF2B5EF4-FFF2-40B4-BE49-F238E27FC236}">
                <a16:creationId xmlns:a16="http://schemas.microsoft.com/office/drawing/2014/main" id="{A5931942-4E4F-1287-DEDC-1B1F0009EE4B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7"/>
            <a:ext cx="342926" cy="365125"/>
          </a:xfrm>
          <a:prstGeom prst="rect">
            <a:avLst/>
          </a:prstGeom>
        </p:spPr>
        <p:txBody>
          <a:bodyPr vert="horz" lIns="91428" tIns="45714" rIns="0" bIns="45714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chemeClr val="tx2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364326-0508-82DF-EAC6-B2CBFD88EA66}"/>
              </a:ext>
            </a:extLst>
          </p:cNvPr>
          <p:cNvSpPr txBox="1"/>
          <p:nvPr userDrawn="1"/>
        </p:nvSpPr>
        <p:spPr>
          <a:xfrm>
            <a:off x="10412778" y="6506879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309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9B0D719-90E6-1EFB-11AF-723AA9E634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282" y="6496842"/>
            <a:ext cx="365724" cy="194762"/>
          </a:xfrm>
          <a:prstGeom prst="rect">
            <a:avLst/>
          </a:prstGeom>
        </p:spPr>
      </p:pic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B643D61-4E19-F932-F775-2196CE08F23F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1415180" y="1597328"/>
            <a:ext cx="1828800" cy="1828800"/>
          </a:xfrm>
          <a:solidFill>
            <a:schemeClr val="bg2">
              <a:alpha val="68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003059"/>
                </a:solidFill>
                <a:latin typeface="Montserrat" pitchFamily="2" charset="77"/>
              </a:rPr>
              <a:t>Click Icon to Add Logo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0AE0F57-D710-3C6D-A649-042A87886C8E}"/>
              </a:ext>
            </a:extLst>
          </p:cNvPr>
          <p:cNvSpPr/>
          <p:nvPr userDrawn="1"/>
        </p:nvSpPr>
        <p:spPr>
          <a:xfrm>
            <a:off x="1278020" y="1460168"/>
            <a:ext cx="2103120" cy="2103120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8EC69596-F447-3B71-2BBB-19094B8B5531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3936145" y="1597328"/>
            <a:ext cx="1828800" cy="1828800"/>
          </a:xfrm>
          <a:solidFill>
            <a:schemeClr val="bg2">
              <a:alpha val="68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003059"/>
                </a:solidFill>
                <a:latin typeface="Montserrat" pitchFamily="2" charset="77"/>
              </a:rPr>
              <a:t>Click Icon to Add Logo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8CCABB2-6CDF-5EF4-D55D-B40617C2FC58}"/>
              </a:ext>
            </a:extLst>
          </p:cNvPr>
          <p:cNvSpPr/>
          <p:nvPr userDrawn="1"/>
        </p:nvSpPr>
        <p:spPr>
          <a:xfrm>
            <a:off x="3798985" y="1460168"/>
            <a:ext cx="2103120" cy="2103120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DD74B26B-2513-BF8E-CB98-1C1305627BF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476160" y="1597328"/>
            <a:ext cx="1828800" cy="1828800"/>
          </a:xfrm>
          <a:solidFill>
            <a:schemeClr val="bg2">
              <a:alpha val="68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003059"/>
                </a:solidFill>
                <a:latin typeface="Montserrat" pitchFamily="2" charset="77"/>
              </a:rPr>
              <a:t>Click Icon to Add Logo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3DE25E0-378E-5DBB-684D-6ED646656594}"/>
              </a:ext>
            </a:extLst>
          </p:cNvPr>
          <p:cNvSpPr/>
          <p:nvPr userDrawn="1"/>
        </p:nvSpPr>
        <p:spPr>
          <a:xfrm>
            <a:off x="6339000" y="1460168"/>
            <a:ext cx="2103120" cy="2103120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5" name="Picture Placeholder 6">
            <a:extLst>
              <a:ext uri="{FF2B5EF4-FFF2-40B4-BE49-F238E27FC236}">
                <a16:creationId xmlns:a16="http://schemas.microsoft.com/office/drawing/2014/main" id="{C37C10C8-B44C-1406-1BB8-1224D217AA4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8919431" y="1597328"/>
            <a:ext cx="1828800" cy="1828800"/>
          </a:xfrm>
          <a:solidFill>
            <a:schemeClr val="bg2">
              <a:alpha val="68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003059"/>
                </a:solidFill>
                <a:latin typeface="Montserrat" pitchFamily="2" charset="77"/>
              </a:rPr>
              <a:t>Click Icon to Add Logo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DE370D3-4B33-1790-CE74-89DB41E6F687}"/>
              </a:ext>
            </a:extLst>
          </p:cNvPr>
          <p:cNvSpPr/>
          <p:nvPr userDrawn="1"/>
        </p:nvSpPr>
        <p:spPr>
          <a:xfrm>
            <a:off x="8782271" y="1460168"/>
            <a:ext cx="2103120" cy="2103120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4EB2874C-0FB0-1D93-F210-ACB08AC58CBA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415180" y="4109056"/>
            <a:ext cx="1828800" cy="1828800"/>
          </a:xfrm>
          <a:solidFill>
            <a:schemeClr val="bg2">
              <a:alpha val="68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003059"/>
                </a:solidFill>
                <a:latin typeface="Montserrat" pitchFamily="2" charset="77"/>
              </a:rPr>
              <a:t>Click Icon to Add Logo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54FD2BD-1D86-CC4E-8D25-A747A2FFA586}"/>
              </a:ext>
            </a:extLst>
          </p:cNvPr>
          <p:cNvSpPr/>
          <p:nvPr userDrawn="1"/>
        </p:nvSpPr>
        <p:spPr>
          <a:xfrm>
            <a:off x="1278020" y="3971896"/>
            <a:ext cx="2103120" cy="2103120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8FE14263-6A83-084D-470E-01A855392470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936145" y="4109056"/>
            <a:ext cx="1828800" cy="1828800"/>
          </a:xfrm>
          <a:solidFill>
            <a:schemeClr val="bg2">
              <a:alpha val="68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003059"/>
                </a:solidFill>
                <a:latin typeface="Montserrat" pitchFamily="2" charset="77"/>
              </a:rPr>
              <a:t>Click Icon to Add Logo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A205D47D-FAAA-0C6F-296F-57F2F2AE7312}"/>
              </a:ext>
            </a:extLst>
          </p:cNvPr>
          <p:cNvSpPr/>
          <p:nvPr userDrawn="1"/>
        </p:nvSpPr>
        <p:spPr>
          <a:xfrm>
            <a:off x="3798985" y="3971896"/>
            <a:ext cx="2103120" cy="2103120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3" name="Picture Placeholder 6">
            <a:extLst>
              <a:ext uri="{FF2B5EF4-FFF2-40B4-BE49-F238E27FC236}">
                <a16:creationId xmlns:a16="http://schemas.microsoft.com/office/drawing/2014/main" id="{92B3E575-5A33-9011-519C-0F974AEEFBBB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476160" y="4109056"/>
            <a:ext cx="1828800" cy="1828800"/>
          </a:xfrm>
          <a:solidFill>
            <a:schemeClr val="bg2">
              <a:alpha val="68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003059"/>
                </a:solidFill>
                <a:latin typeface="Montserrat" pitchFamily="2" charset="77"/>
              </a:rPr>
              <a:t>Click Icon to Add Logo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91F957EF-95C6-2D9D-5AE0-C8050042293D}"/>
              </a:ext>
            </a:extLst>
          </p:cNvPr>
          <p:cNvSpPr/>
          <p:nvPr userDrawn="1"/>
        </p:nvSpPr>
        <p:spPr>
          <a:xfrm>
            <a:off x="6339000" y="3971896"/>
            <a:ext cx="2103120" cy="2103120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5" name="Picture Placeholder 6">
            <a:extLst>
              <a:ext uri="{FF2B5EF4-FFF2-40B4-BE49-F238E27FC236}">
                <a16:creationId xmlns:a16="http://schemas.microsoft.com/office/drawing/2014/main" id="{D1C665FA-48ED-DD30-5B17-ADED93557A1D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919431" y="4109056"/>
            <a:ext cx="1828800" cy="1828800"/>
          </a:xfrm>
          <a:solidFill>
            <a:schemeClr val="bg2">
              <a:alpha val="68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003059"/>
                </a:solidFill>
                <a:latin typeface="Montserrat" pitchFamily="2" charset="77"/>
              </a:rPr>
              <a:t>Click Icon to Add Logo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A9378B7-5ED8-33F9-37D1-06CD590810AB}"/>
              </a:ext>
            </a:extLst>
          </p:cNvPr>
          <p:cNvSpPr/>
          <p:nvPr userDrawn="1"/>
        </p:nvSpPr>
        <p:spPr>
          <a:xfrm>
            <a:off x="8782271" y="3971896"/>
            <a:ext cx="2103120" cy="2103120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220463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lank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0F2B48-692F-3C45-545F-7BC18B7BD4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465" y="1363287"/>
            <a:ext cx="10857999" cy="47430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chemeClr val="bg2"/>
                </a:solidFill>
                <a:latin typeface="+mn-lt"/>
              </a:defRPr>
            </a:lvl1pPr>
            <a:lvl2pPr marL="456985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987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98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972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Click to Add Text</a:t>
            </a:r>
            <a:endParaRPr lang="en-IN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6AFA6A86-5F2A-DFD3-7EAE-FC438CB909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465" y="453195"/>
            <a:ext cx="10857999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algn="l" defTabSz="91397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600" b="0" i="0" kern="1200" dirty="0">
                <a:solidFill>
                  <a:schemeClr val="bg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sp>
        <p:nvSpPr>
          <p:cNvPr id="3" name="Slide Number Placeholder 13">
            <a:extLst>
              <a:ext uri="{FF2B5EF4-FFF2-40B4-BE49-F238E27FC236}">
                <a16:creationId xmlns:a16="http://schemas.microsoft.com/office/drawing/2014/main" id="{A5931942-4E4F-1287-DEDC-1B1F0009EE4B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7"/>
            <a:ext cx="342926" cy="365125"/>
          </a:xfrm>
          <a:prstGeom prst="rect">
            <a:avLst/>
          </a:prstGeom>
        </p:spPr>
        <p:txBody>
          <a:bodyPr vert="horz" lIns="91428" tIns="45714" rIns="0" bIns="45714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chemeClr val="bg2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chemeClr val="bg2"/>
              </a:solidFill>
              <a:latin typeface="Montserrat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364326-0508-82DF-EAC6-B2CBFD88EA66}"/>
              </a:ext>
            </a:extLst>
          </p:cNvPr>
          <p:cNvSpPr txBox="1"/>
          <p:nvPr userDrawn="1"/>
        </p:nvSpPr>
        <p:spPr>
          <a:xfrm>
            <a:off x="10412778" y="6506879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309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9B0D719-90E6-1EFB-11AF-723AA9E634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282" y="6496842"/>
            <a:ext cx="365724" cy="19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90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Blank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0F2B48-692F-3C45-545F-7BC18B7BD4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465" y="1363287"/>
            <a:ext cx="10857999" cy="47430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chemeClr val="bg2"/>
                </a:solidFill>
                <a:latin typeface="+mn-lt"/>
              </a:defRPr>
            </a:lvl1pPr>
            <a:lvl2pPr marL="456985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987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98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972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Click to Add Text</a:t>
            </a:r>
            <a:endParaRPr lang="en-IN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6AFA6A86-5F2A-DFD3-7EAE-FC438CB909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465" y="453195"/>
            <a:ext cx="10857999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algn="l" defTabSz="91397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600" b="0" i="0" kern="1200" dirty="0">
                <a:solidFill>
                  <a:schemeClr val="bg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sp>
        <p:nvSpPr>
          <p:cNvPr id="3" name="Slide Number Placeholder 13">
            <a:extLst>
              <a:ext uri="{FF2B5EF4-FFF2-40B4-BE49-F238E27FC236}">
                <a16:creationId xmlns:a16="http://schemas.microsoft.com/office/drawing/2014/main" id="{A5931942-4E4F-1287-DEDC-1B1F0009EE4B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7"/>
            <a:ext cx="342926" cy="365125"/>
          </a:xfrm>
          <a:prstGeom prst="rect">
            <a:avLst/>
          </a:prstGeom>
        </p:spPr>
        <p:txBody>
          <a:bodyPr vert="horz" lIns="91428" tIns="45714" rIns="0" bIns="45714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chemeClr val="bg2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chemeClr val="bg2"/>
              </a:solidFill>
              <a:latin typeface="Montserrat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364326-0508-82DF-EAC6-B2CBFD88EA66}"/>
              </a:ext>
            </a:extLst>
          </p:cNvPr>
          <p:cNvSpPr txBox="1"/>
          <p:nvPr userDrawn="1"/>
        </p:nvSpPr>
        <p:spPr>
          <a:xfrm>
            <a:off x="10412778" y="6506879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309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9B0D719-90E6-1EFB-11AF-723AA9E634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282" y="6496842"/>
            <a:ext cx="365724" cy="19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459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Blank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0F2B48-692F-3C45-545F-7BC18B7BD4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465" y="1363287"/>
            <a:ext cx="10857999" cy="47430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  <a:lvl2pPr marL="456985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987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98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972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Click to Add Text</a:t>
            </a:r>
            <a:endParaRPr lang="en-IN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6AFA6A86-5F2A-DFD3-7EAE-FC438CB909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465" y="453195"/>
            <a:ext cx="10857999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algn="l" defTabSz="91397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600" b="0" i="0" kern="1200" dirty="0">
                <a:solidFill>
                  <a:schemeClr val="accent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sp>
        <p:nvSpPr>
          <p:cNvPr id="3" name="Slide Number Placeholder 13">
            <a:extLst>
              <a:ext uri="{FF2B5EF4-FFF2-40B4-BE49-F238E27FC236}">
                <a16:creationId xmlns:a16="http://schemas.microsoft.com/office/drawing/2014/main" id="{A5931942-4E4F-1287-DEDC-1B1F0009EE4B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7"/>
            <a:ext cx="342926" cy="365125"/>
          </a:xfrm>
          <a:prstGeom prst="rect">
            <a:avLst/>
          </a:prstGeom>
        </p:spPr>
        <p:txBody>
          <a:bodyPr vert="horz" lIns="91428" tIns="45714" rIns="0" bIns="45714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chemeClr val="tx1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364326-0508-82DF-EAC6-B2CBFD88EA66}"/>
              </a:ext>
            </a:extLst>
          </p:cNvPr>
          <p:cNvSpPr txBox="1"/>
          <p:nvPr userDrawn="1"/>
        </p:nvSpPr>
        <p:spPr>
          <a:xfrm>
            <a:off x="10412778" y="6506879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309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9B0D719-90E6-1EFB-11AF-723AA9E634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282" y="6496842"/>
            <a:ext cx="365724" cy="19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694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Blank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0F2B48-692F-3C45-545F-7BC18B7BD4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465" y="1363287"/>
            <a:ext cx="10857999" cy="47430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  <a:lvl2pPr marL="456985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987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98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972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Click to Add Text</a:t>
            </a:r>
            <a:endParaRPr lang="en-IN"/>
          </a:p>
        </p:txBody>
      </p:sp>
      <p:sp>
        <p:nvSpPr>
          <p:cNvPr id="3" name="Slide Number Placeholder 13">
            <a:extLst>
              <a:ext uri="{FF2B5EF4-FFF2-40B4-BE49-F238E27FC236}">
                <a16:creationId xmlns:a16="http://schemas.microsoft.com/office/drawing/2014/main" id="{A5931942-4E4F-1287-DEDC-1B1F0009EE4B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7"/>
            <a:ext cx="342926" cy="365125"/>
          </a:xfrm>
          <a:prstGeom prst="rect">
            <a:avLst/>
          </a:prstGeom>
        </p:spPr>
        <p:txBody>
          <a:bodyPr vert="horz" lIns="91428" tIns="45714" rIns="0" bIns="45714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rgbClr val="F4F3F0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rgbClr val="F4F3F0"/>
              </a:solidFill>
              <a:latin typeface="Montserrat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364326-0508-82DF-EAC6-B2CBFD88EA66}"/>
              </a:ext>
            </a:extLst>
          </p:cNvPr>
          <p:cNvSpPr txBox="1"/>
          <p:nvPr userDrawn="1"/>
        </p:nvSpPr>
        <p:spPr>
          <a:xfrm>
            <a:off x="10412778" y="6506879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309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rgbClr val="F4F3F0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39CE9F0-0A2D-ADFE-B8C9-88E2036839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465" y="453195"/>
            <a:ext cx="10857999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algn="l" defTabSz="91397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600" b="0" i="0" kern="1200" dirty="0">
                <a:solidFill>
                  <a:schemeClr val="accent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67A8346-0540-B3AC-6CA8-558275243E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282" y="6496842"/>
            <a:ext cx="365724" cy="19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15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02568DE0-2EFE-5681-F61E-7A21E8E9DF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26" t="27297" r="8576" b="39293"/>
          <a:stretch/>
        </p:blipFill>
        <p:spPr>
          <a:xfrm>
            <a:off x="-3227" y="1282"/>
            <a:ext cx="12190392" cy="6856718"/>
          </a:xfrm>
          <a:prstGeom prst="rect">
            <a:avLst/>
          </a:prstGeom>
        </p:spPr>
      </p:pic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4B379041-05F5-DF40-A3AF-2761A62287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671" y="-2871"/>
            <a:ext cx="12182329" cy="6857999"/>
          </a:xfrm>
          <a:solidFill>
            <a:schemeClr val="accent1">
              <a:alpha val="50000"/>
            </a:schemeClr>
          </a:solidFill>
        </p:spPr>
        <p:txBody>
          <a:bodyPr tIns="182880" rIns="274320"/>
          <a:lstStyle>
            <a:lvl1pPr marL="0" indent="0" algn="r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Icon to Change Image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E013B83-01A5-DAE0-461C-E1F0C2D037C9}"/>
              </a:ext>
            </a:extLst>
          </p:cNvPr>
          <p:cNvSpPr/>
          <p:nvPr userDrawn="1"/>
        </p:nvSpPr>
        <p:spPr>
          <a:xfrm>
            <a:off x="0" y="-2871"/>
            <a:ext cx="5705115" cy="6860871"/>
          </a:xfrm>
          <a:custGeom>
            <a:avLst/>
            <a:gdLst>
              <a:gd name="connsiteX0" fmla="*/ 0 w 5705115"/>
              <a:gd name="connsiteY0" fmla="*/ 0 h 6858000"/>
              <a:gd name="connsiteX1" fmla="*/ 2409340 w 5705115"/>
              <a:gd name="connsiteY1" fmla="*/ 0 h 6858000"/>
              <a:gd name="connsiteX2" fmla="*/ 2718032 w 5705115"/>
              <a:gd name="connsiteY2" fmla="*/ 71374 h 6858000"/>
              <a:gd name="connsiteX3" fmla="*/ 3654066 w 5705115"/>
              <a:gd name="connsiteY3" fmla="*/ 365294 h 6858000"/>
              <a:gd name="connsiteX4" fmla="*/ 5064928 w 5705115"/>
              <a:gd name="connsiteY4" fmla="*/ 1165627 h 6858000"/>
              <a:gd name="connsiteX5" fmla="*/ 5654627 w 5705115"/>
              <a:gd name="connsiteY5" fmla="*/ 2311318 h 6858000"/>
              <a:gd name="connsiteX6" fmla="*/ 5654627 w 5705115"/>
              <a:gd name="connsiteY6" fmla="*/ 2311689 h 6858000"/>
              <a:gd name="connsiteX7" fmla="*/ 5705115 w 5705115"/>
              <a:gd name="connsiteY7" fmla="*/ 4538896 h 6858000"/>
              <a:gd name="connsiteX8" fmla="*/ 5705115 w 5705115"/>
              <a:gd name="connsiteY8" fmla="*/ 4542605 h 6858000"/>
              <a:gd name="connsiteX9" fmla="*/ 5115415 w 5705115"/>
              <a:gd name="connsiteY9" fmla="*/ 5692933 h 6858000"/>
              <a:gd name="connsiteX10" fmla="*/ 3704553 w 5705115"/>
              <a:gd name="connsiteY10" fmla="*/ 6493266 h 6858000"/>
              <a:gd name="connsiteX11" fmla="*/ 2768519 w 5705115"/>
              <a:gd name="connsiteY11" fmla="*/ 6787021 h 6858000"/>
              <a:gd name="connsiteX12" fmla="*/ 2461298 w 5705115"/>
              <a:gd name="connsiteY12" fmla="*/ 6858000 h 6858000"/>
              <a:gd name="connsiteX13" fmla="*/ 0 w 5705115"/>
              <a:gd name="connsiteY13" fmla="*/ 6858000 h 6858000"/>
              <a:gd name="connsiteX14" fmla="*/ 0 w 5705115"/>
              <a:gd name="connsiteY1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05115" h="6858000">
                <a:moveTo>
                  <a:pt x="0" y="0"/>
                </a:moveTo>
                <a:lnTo>
                  <a:pt x="2409340" y="0"/>
                </a:lnTo>
                <a:lnTo>
                  <a:pt x="2718032" y="71374"/>
                </a:lnTo>
                <a:cubicBezTo>
                  <a:pt x="3053230" y="157560"/>
                  <a:pt x="3366641" y="256002"/>
                  <a:pt x="3654066" y="365294"/>
                </a:cubicBezTo>
                <a:cubicBezTo>
                  <a:pt x="4227802" y="583415"/>
                  <a:pt x="4715043" y="851243"/>
                  <a:pt x="5064928" y="1165627"/>
                </a:cubicBezTo>
                <a:cubicBezTo>
                  <a:pt x="5413513" y="1478897"/>
                  <a:pt x="5653143" y="1865431"/>
                  <a:pt x="5654627" y="2311318"/>
                </a:cubicBezTo>
                <a:lnTo>
                  <a:pt x="5654627" y="2311689"/>
                </a:lnTo>
                <a:lnTo>
                  <a:pt x="5705115" y="4538896"/>
                </a:lnTo>
                <a:lnTo>
                  <a:pt x="5705115" y="4542605"/>
                </a:lnTo>
                <a:cubicBezTo>
                  <a:pt x="5705115" y="4990532"/>
                  <a:pt x="5465115" y="5378549"/>
                  <a:pt x="5115415" y="5692933"/>
                </a:cubicBezTo>
                <a:cubicBezTo>
                  <a:pt x="4765531" y="6007316"/>
                  <a:pt x="4278290" y="6275145"/>
                  <a:pt x="3704553" y="6493266"/>
                </a:cubicBezTo>
                <a:cubicBezTo>
                  <a:pt x="3417128" y="6602512"/>
                  <a:pt x="3103717" y="6700896"/>
                  <a:pt x="2768519" y="6787021"/>
                </a:cubicBezTo>
                <a:lnTo>
                  <a:pt x="246129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855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50DDC49-068C-5C22-1242-1D223AB80CB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2403843" y="-63667"/>
            <a:ext cx="7850722" cy="6985334"/>
          </a:xfrm>
          <a:custGeom>
            <a:avLst/>
            <a:gdLst>
              <a:gd name="connsiteX0" fmla="*/ 0 w 7850722"/>
              <a:gd name="connsiteY0" fmla="*/ 1939075 h 6985334"/>
              <a:gd name="connsiteX1" fmla="*/ 375594 w 7850722"/>
              <a:gd name="connsiteY1" fmla="*/ 1939075 h 6985334"/>
              <a:gd name="connsiteX2" fmla="*/ 375594 w 7850722"/>
              <a:gd name="connsiteY2" fmla="*/ 5414924 h 6985334"/>
              <a:gd name="connsiteX3" fmla="*/ 0 w 7850722"/>
              <a:gd name="connsiteY3" fmla="*/ 5414924 h 6985334"/>
              <a:gd name="connsiteX4" fmla="*/ 2400615 w 7850722"/>
              <a:gd name="connsiteY4" fmla="*/ 0 h 6985334"/>
              <a:gd name="connsiteX5" fmla="*/ 7850722 w 7850722"/>
              <a:gd name="connsiteY5" fmla="*/ 0 h 6985334"/>
              <a:gd name="connsiteX6" fmla="*/ 7850722 w 7850722"/>
              <a:gd name="connsiteY6" fmla="*/ 6985334 h 6985334"/>
              <a:gd name="connsiteX7" fmla="*/ 2400615 w 7850722"/>
              <a:gd name="connsiteY7" fmla="*/ 6985334 h 6985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0722" h="6985334">
                <a:moveTo>
                  <a:pt x="0" y="1939075"/>
                </a:moveTo>
                <a:lnTo>
                  <a:pt x="375594" y="1939075"/>
                </a:lnTo>
                <a:lnTo>
                  <a:pt x="375594" y="5414924"/>
                </a:lnTo>
                <a:lnTo>
                  <a:pt x="0" y="5414924"/>
                </a:lnTo>
                <a:close/>
                <a:moveTo>
                  <a:pt x="2400615" y="0"/>
                </a:moveTo>
                <a:lnTo>
                  <a:pt x="7850722" y="0"/>
                </a:lnTo>
                <a:lnTo>
                  <a:pt x="7850722" y="6985334"/>
                </a:lnTo>
                <a:lnTo>
                  <a:pt x="2400615" y="6985334"/>
                </a:lnTo>
                <a:close/>
              </a:path>
            </a:pathLst>
          </a:cu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E27D6B-61FE-5F68-1547-0B40A6BC1C37}"/>
              </a:ext>
            </a:extLst>
          </p:cNvPr>
          <p:cNvSpPr/>
          <p:nvPr userDrawn="1"/>
        </p:nvSpPr>
        <p:spPr>
          <a:xfrm>
            <a:off x="804132" y="5972428"/>
            <a:ext cx="1522535" cy="24622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d-ID" sz="1000" b="0" i="0">
                <a:solidFill>
                  <a:schemeClr val="accent2"/>
                </a:solidFill>
                <a:latin typeface="Montserrat" pitchFamily="2" charset="77"/>
                <a:cs typeface="Calibri"/>
              </a:rPr>
              <a:t>Blend360.com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74FA2D5B-88A6-1BEF-DFAF-25BA32AB9C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784" y="2591531"/>
            <a:ext cx="3892505" cy="1325563"/>
          </a:xfrm>
        </p:spPr>
        <p:txBody>
          <a:bodyPr>
            <a:noAutofit/>
          </a:bodyPr>
          <a:lstStyle>
            <a:lvl1pPr>
              <a:defRPr sz="4400" b="0" i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4" name="Text Placeholder 26">
            <a:extLst>
              <a:ext uri="{FF2B5EF4-FFF2-40B4-BE49-F238E27FC236}">
                <a16:creationId xmlns:a16="http://schemas.microsoft.com/office/drawing/2014/main" id="{0C2F341E-6B68-15FB-B963-D1171EE9E6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474" y="4069625"/>
            <a:ext cx="3892580" cy="712787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accent2"/>
                </a:solidFill>
                <a:latin typeface="+mn-lt"/>
              </a:defRPr>
            </a:lvl1pPr>
            <a:lvl2pPr marL="456985" indent="0"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987" indent="0"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986" indent="0"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972" indent="0"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Version no | Date here</a:t>
            </a:r>
          </a:p>
        </p:txBody>
      </p:sp>
    </p:spTree>
    <p:extLst>
      <p:ext uri="{BB962C8B-B14F-4D97-AF65-F5344CB8AC3E}">
        <p14:creationId xmlns:p14="http://schemas.microsoft.com/office/powerpoint/2010/main" val="2484811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Blank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0F2B48-692F-3C45-545F-7BC18B7BD4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466" y="1363287"/>
            <a:ext cx="5171546" cy="47430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chemeClr val="bg2"/>
                </a:solidFill>
                <a:latin typeface="+mn-lt"/>
              </a:defRPr>
            </a:lvl1pPr>
            <a:lvl2pPr marL="456985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987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98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972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Click to Add Text</a:t>
            </a:r>
            <a:endParaRPr lang="en-IN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18A54718-890F-FD38-FFA0-0B0E1A5F4C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6919" y="1363287"/>
            <a:ext cx="5171545" cy="47430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chemeClr val="bg2"/>
                </a:solidFill>
                <a:latin typeface="+mn-lt"/>
              </a:defRPr>
            </a:lvl1pPr>
            <a:lvl2pPr marL="456985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987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98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972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Click to Add Text</a:t>
            </a:r>
            <a:endParaRPr lang="en-IN"/>
          </a:p>
        </p:txBody>
      </p:sp>
      <p:sp>
        <p:nvSpPr>
          <p:cNvPr id="4" name="Slide Number Placeholder 13">
            <a:extLst>
              <a:ext uri="{FF2B5EF4-FFF2-40B4-BE49-F238E27FC236}">
                <a16:creationId xmlns:a16="http://schemas.microsoft.com/office/drawing/2014/main" id="{6D811E7E-0320-0AFF-7C45-84C50B79307F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7"/>
            <a:ext cx="342926" cy="365125"/>
          </a:xfrm>
          <a:prstGeom prst="rect">
            <a:avLst/>
          </a:prstGeom>
        </p:spPr>
        <p:txBody>
          <a:bodyPr vert="horz" lIns="91428" tIns="45714" rIns="0" bIns="45714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chemeClr val="bg2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chemeClr val="bg2"/>
              </a:solidFill>
              <a:latin typeface="Montserrat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9F4155-C2E2-5E81-170B-D95B69F3071C}"/>
              </a:ext>
            </a:extLst>
          </p:cNvPr>
          <p:cNvSpPr txBox="1"/>
          <p:nvPr userDrawn="1"/>
        </p:nvSpPr>
        <p:spPr>
          <a:xfrm>
            <a:off x="10412778" y="6506879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309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4795FEF7-BB3C-F8B5-093A-B8BCD3A7D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465" y="453195"/>
            <a:ext cx="10857999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algn="l" defTabSz="91397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600" b="0" i="0" kern="1200" dirty="0">
                <a:solidFill>
                  <a:schemeClr val="bg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3F2AEA5-BB33-FDFF-CE1E-7F805E6A15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282" y="6496842"/>
            <a:ext cx="365724" cy="19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25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Blank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0F2B48-692F-3C45-545F-7BC18B7BD4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466" y="1363287"/>
            <a:ext cx="5171546" cy="47430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chemeClr val="bg2"/>
                </a:solidFill>
                <a:latin typeface="+mn-lt"/>
              </a:defRPr>
            </a:lvl1pPr>
            <a:lvl2pPr marL="456985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987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98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972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Click to Add Text</a:t>
            </a:r>
            <a:endParaRPr lang="en-IN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18A54718-890F-FD38-FFA0-0B0E1A5F4C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6919" y="1363287"/>
            <a:ext cx="5171545" cy="47430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chemeClr val="bg2"/>
                </a:solidFill>
                <a:latin typeface="+mn-lt"/>
              </a:defRPr>
            </a:lvl1pPr>
            <a:lvl2pPr marL="456985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987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98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972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Click to Add Text</a:t>
            </a:r>
            <a:endParaRPr lang="en-IN"/>
          </a:p>
        </p:txBody>
      </p:sp>
      <p:sp>
        <p:nvSpPr>
          <p:cNvPr id="4" name="Slide Number Placeholder 13">
            <a:extLst>
              <a:ext uri="{FF2B5EF4-FFF2-40B4-BE49-F238E27FC236}">
                <a16:creationId xmlns:a16="http://schemas.microsoft.com/office/drawing/2014/main" id="{6D811E7E-0320-0AFF-7C45-84C50B79307F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7"/>
            <a:ext cx="342926" cy="365125"/>
          </a:xfrm>
          <a:prstGeom prst="rect">
            <a:avLst/>
          </a:prstGeom>
        </p:spPr>
        <p:txBody>
          <a:bodyPr vert="horz" lIns="91428" tIns="45714" rIns="0" bIns="45714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chemeClr val="bg2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chemeClr val="bg2"/>
              </a:solidFill>
              <a:latin typeface="Montserrat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9F4155-C2E2-5E81-170B-D95B69F3071C}"/>
              </a:ext>
            </a:extLst>
          </p:cNvPr>
          <p:cNvSpPr txBox="1"/>
          <p:nvPr userDrawn="1"/>
        </p:nvSpPr>
        <p:spPr>
          <a:xfrm>
            <a:off x="10412778" y="6506879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309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4795FEF7-BB3C-F8B5-093A-B8BCD3A7D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465" y="453195"/>
            <a:ext cx="10857999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algn="l" defTabSz="91397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600" b="0" i="0" kern="1200" dirty="0">
                <a:solidFill>
                  <a:schemeClr val="bg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3F2AEA5-BB33-FDFF-CE1E-7F805E6A15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282" y="6496842"/>
            <a:ext cx="365724" cy="19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370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3_Blank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0F2B48-692F-3C45-545F-7BC18B7BD4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466" y="1363287"/>
            <a:ext cx="5171546" cy="47430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rgbClr val="EFEFEF"/>
                </a:solidFill>
                <a:latin typeface="+mn-lt"/>
              </a:defRPr>
            </a:lvl1pPr>
            <a:lvl2pPr marL="456985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987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98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972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Click to Add Text</a:t>
            </a:r>
            <a:endParaRPr lang="en-IN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18A54718-890F-FD38-FFA0-0B0E1A5F4C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6919" y="1363287"/>
            <a:ext cx="5171545" cy="47430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rgbClr val="EFEFEF"/>
                </a:solidFill>
                <a:latin typeface="+mn-lt"/>
              </a:defRPr>
            </a:lvl1pPr>
            <a:lvl2pPr marL="456985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987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98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972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Click to Add Text</a:t>
            </a:r>
            <a:endParaRPr lang="en-IN"/>
          </a:p>
        </p:txBody>
      </p:sp>
      <p:sp>
        <p:nvSpPr>
          <p:cNvPr id="4" name="Slide Number Placeholder 13">
            <a:extLst>
              <a:ext uri="{FF2B5EF4-FFF2-40B4-BE49-F238E27FC236}">
                <a16:creationId xmlns:a16="http://schemas.microsoft.com/office/drawing/2014/main" id="{6D811E7E-0320-0AFF-7C45-84C50B79307F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7"/>
            <a:ext cx="342926" cy="365125"/>
          </a:xfrm>
          <a:prstGeom prst="rect">
            <a:avLst/>
          </a:prstGeom>
        </p:spPr>
        <p:txBody>
          <a:bodyPr vert="horz" lIns="91428" tIns="45714" rIns="0" bIns="45714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rgbClr val="EFEFEF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rgbClr val="EFEFEF"/>
              </a:solidFill>
              <a:latin typeface="Montserrat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9F4155-C2E2-5E81-170B-D95B69F3071C}"/>
              </a:ext>
            </a:extLst>
          </p:cNvPr>
          <p:cNvSpPr txBox="1"/>
          <p:nvPr userDrawn="1"/>
        </p:nvSpPr>
        <p:spPr>
          <a:xfrm>
            <a:off x="10412778" y="6506879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309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4795FEF7-BB3C-F8B5-093A-B8BCD3A7D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465" y="453195"/>
            <a:ext cx="10857999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algn="l" defTabSz="91397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600" b="0" i="0" kern="1200" dirty="0">
                <a:solidFill>
                  <a:schemeClr val="accent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3F2AEA5-BB33-FDFF-CE1E-7F805E6A15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282" y="6496842"/>
            <a:ext cx="365724" cy="19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947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4_Blank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0F2B48-692F-3C45-545F-7BC18B7BD4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466" y="1363287"/>
            <a:ext cx="5171546" cy="47430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rgbClr val="EFEFEF"/>
                </a:solidFill>
                <a:latin typeface="+mn-lt"/>
              </a:defRPr>
            </a:lvl1pPr>
            <a:lvl2pPr marL="456985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987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98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972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Click to Add Text</a:t>
            </a:r>
            <a:endParaRPr lang="en-IN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18A54718-890F-FD38-FFA0-0B0E1A5F4C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6919" y="1363287"/>
            <a:ext cx="5171545" cy="47430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rgbClr val="EFEFEF"/>
                </a:solidFill>
                <a:latin typeface="+mn-lt"/>
              </a:defRPr>
            </a:lvl1pPr>
            <a:lvl2pPr marL="456985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987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98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972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Click to Add Text</a:t>
            </a:r>
            <a:endParaRPr lang="en-IN"/>
          </a:p>
        </p:txBody>
      </p:sp>
      <p:sp>
        <p:nvSpPr>
          <p:cNvPr id="4" name="Slide Number Placeholder 13">
            <a:extLst>
              <a:ext uri="{FF2B5EF4-FFF2-40B4-BE49-F238E27FC236}">
                <a16:creationId xmlns:a16="http://schemas.microsoft.com/office/drawing/2014/main" id="{6D811E7E-0320-0AFF-7C45-84C50B79307F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7"/>
            <a:ext cx="342926" cy="365125"/>
          </a:xfrm>
          <a:prstGeom prst="rect">
            <a:avLst/>
          </a:prstGeom>
        </p:spPr>
        <p:txBody>
          <a:bodyPr vert="horz" lIns="91428" tIns="45714" rIns="0" bIns="45714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rgbClr val="EFEFEF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rgbClr val="EFEFEF"/>
              </a:solidFill>
              <a:latin typeface="Montserrat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9F4155-C2E2-5E81-170B-D95B69F3071C}"/>
              </a:ext>
            </a:extLst>
          </p:cNvPr>
          <p:cNvSpPr txBox="1"/>
          <p:nvPr userDrawn="1"/>
        </p:nvSpPr>
        <p:spPr>
          <a:xfrm>
            <a:off x="10412778" y="6506879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309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4795FEF7-BB3C-F8B5-093A-B8BCD3A7DF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465" y="453195"/>
            <a:ext cx="10857999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algn="l" defTabSz="91397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600" b="0" i="0" kern="1200" dirty="0">
                <a:solidFill>
                  <a:schemeClr val="accent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3F2AEA5-BB33-FDFF-CE1E-7F805E6A15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282" y="6496842"/>
            <a:ext cx="365724" cy="19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711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3A9580-AD46-6ABD-4EBA-1855354D254B}"/>
              </a:ext>
            </a:extLst>
          </p:cNvPr>
          <p:cNvSpPr/>
          <p:nvPr userDrawn="1"/>
        </p:nvSpPr>
        <p:spPr>
          <a:xfrm>
            <a:off x="11211972" y="6132226"/>
            <a:ext cx="980028" cy="725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D1C971-4EEF-591C-15FF-C4CE8AC80259}"/>
              </a:ext>
            </a:extLst>
          </p:cNvPr>
          <p:cNvSpPr/>
          <p:nvPr userDrawn="1"/>
        </p:nvSpPr>
        <p:spPr>
          <a:xfrm>
            <a:off x="0" y="0"/>
            <a:ext cx="590126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>
              <a:solidFill>
                <a:schemeClr val="bg1"/>
              </a:solidFill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FBA8B3D1-F495-06A8-8BC8-AB478298E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700" y="535944"/>
            <a:ext cx="4368229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algn="l" defTabSz="91397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600" b="0" i="0" kern="1200" dirty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6072F1D-F085-17B7-D2EB-41905CF289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116" y="2210357"/>
            <a:ext cx="4370813" cy="38415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chemeClr val="tx2"/>
                </a:solidFill>
                <a:latin typeface="+mn-lt"/>
              </a:defRPr>
            </a:lvl1pPr>
            <a:lvl2pPr marL="456985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987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98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972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Click to Add Text</a:t>
            </a:r>
            <a:endParaRPr lang="en-IN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1E1AB6-1328-F608-4EB4-1CF40A467C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97373" y="535944"/>
            <a:ext cx="5116926" cy="55151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chemeClr val="tx2"/>
                </a:solidFill>
                <a:latin typeface="+mn-lt"/>
              </a:defRPr>
            </a:lvl1pPr>
            <a:lvl2pPr marL="456985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987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98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972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marL="0" marR="0" lvl="0" indent="0" algn="l" defTabSz="91397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en-IN"/>
          </a:p>
        </p:txBody>
      </p:sp>
      <p:sp>
        <p:nvSpPr>
          <p:cNvPr id="10" name="Slide Number Placeholder 13">
            <a:extLst>
              <a:ext uri="{FF2B5EF4-FFF2-40B4-BE49-F238E27FC236}">
                <a16:creationId xmlns:a16="http://schemas.microsoft.com/office/drawing/2014/main" id="{4D6F097A-81A0-214F-AEEC-EAA6F64BCEC1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7"/>
            <a:ext cx="342926" cy="365125"/>
          </a:xfrm>
          <a:prstGeom prst="rect">
            <a:avLst/>
          </a:prstGeom>
        </p:spPr>
        <p:txBody>
          <a:bodyPr vert="horz" lIns="91428" tIns="45714" rIns="0" bIns="45714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chemeClr val="tx2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EECD24-80F8-4DCF-15B4-71F0DD56B15C}"/>
              </a:ext>
            </a:extLst>
          </p:cNvPr>
          <p:cNvSpPr txBox="1"/>
          <p:nvPr userDrawn="1"/>
        </p:nvSpPr>
        <p:spPr>
          <a:xfrm>
            <a:off x="10412778" y="6506879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309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C155A48-3881-F727-7AAD-6C5541F570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282" y="6496842"/>
            <a:ext cx="365724" cy="19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070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04AFD9-DCC6-C342-C772-4DD737B01320}"/>
              </a:ext>
            </a:extLst>
          </p:cNvPr>
          <p:cNvSpPr/>
          <p:nvPr userDrawn="1"/>
        </p:nvSpPr>
        <p:spPr>
          <a:xfrm>
            <a:off x="11211972" y="6132226"/>
            <a:ext cx="980028" cy="725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D1C971-4EEF-591C-15FF-C4CE8AC80259}"/>
              </a:ext>
            </a:extLst>
          </p:cNvPr>
          <p:cNvSpPr/>
          <p:nvPr userDrawn="1"/>
        </p:nvSpPr>
        <p:spPr>
          <a:xfrm>
            <a:off x="0" y="0"/>
            <a:ext cx="590126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>
              <a:solidFill>
                <a:schemeClr val="bg1"/>
              </a:solidFill>
            </a:endParaRPr>
          </a:p>
        </p:txBody>
      </p:sp>
      <p:sp>
        <p:nvSpPr>
          <p:cNvPr id="10" name="Slide Number Placeholder 13">
            <a:extLst>
              <a:ext uri="{FF2B5EF4-FFF2-40B4-BE49-F238E27FC236}">
                <a16:creationId xmlns:a16="http://schemas.microsoft.com/office/drawing/2014/main" id="{1EE0127B-07F0-4F53-9948-EF78A26AF8C1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7"/>
            <a:ext cx="342926" cy="365125"/>
          </a:xfrm>
          <a:prstGeom prst="rect">
            <a:avLst/>
          </a:prstGeom>
        </p:spPr>
        <p:txBody>
          <a:bodyPr vert="horz" lIns="91428" tIns="45714" rIns="0" bIns="45714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chemeClr val="tx2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2B34F9-8358-2FFD-6245-A29A00D02CF0}"/>
              </a:ext>
            </a:extLst>
          </p:cNvPr>
          <p:cNvSpPr txBox="1"/>
          <p:nvPr userDrawn="1"/>
        </p:nvSpPr>
        <p:spPr>
          <a:xfrm>
            <a:off x="10412778" y="6506879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309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A649FCA-2925-9EA6-53B0-47F1EA4841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282" y="6496842"/>
            <a:ext cx="365724" cy="194762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073A64C0-8181-4CB6-1736-A623C05EAF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700" y="535944"/>
            <a:ext cx="4368229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algn="l" defTabSz="91397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600" b="0" i="0" kern="1200" dirty="0">
                <a:solidFill>
                  <a:srgbClr val="F4F3F0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6CBCA07-AB1A-5A40-AB3A-104998AA41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116" y="2210357"/>
            <a:ext cx="4370813" cy="38415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rgbClr val="F4F3F0"/>
                </a:solidFill>
                <a:latin typeface="+mn-lt"/>
              </a:defRPr>
            </a:lvl1pPr>
            <a:lvl2pPr marL="456985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987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98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972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Click to Add Text</a:t>
            </a:r>
            <a:endParaRPr lang="en-IN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917409C7-3C48-D16B-16D2-D858175616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97373" y="535944"/>
            <a:ext cx="5116926" cy="55151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chemeClr val="tx2"/>
                </a:solidFill>
                <a:latin typeface="+mn-lt"/>
              </a:defRPr>
            </a:lvl1pPr>
            <a:lvl2pPr marL="456985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987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98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972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marL="0" marR="0" lvl="0" indent="0" algn="l" defTabSz="91397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71639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5_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04AFD9-DCC6-C342-C772-4DD737B01320}"/>
              </a:ext>
            </a:extLst>
          </p:cNvPr>
          <p:cNvSpPr/>
          <p:nvPr userDrawn="1"/>
        </p:nvSpPr>
        <p:spPr>
          <a:xfrm>
            <a:off x="11211972" y="6132226"/>
            <a:ext cx="980028" cy="725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D1C971-4EEF-591C-15FF-C4CE8AC80259}"/>
              </a:ext>
            </a:extLst>
          </p:cNvPr>
          <p:cNvSpPr/>
          <p:nvPr userDrawn="1"/>
        </p:nvSpPr>
        <p:spPr>
          <a:xfrm>
            <a:off x="0" y="0"/>
            <a:ext cx="5901267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>
              <a:solidFill>
                <a:schemeClr val="bg1"/>
              </a:solidFill>
            </a:endParaRPr>
          </a:p>
        </p:txBody>
      </p:sp>
      <p:sp>
        <p:nvSpPr>
          <p:cNvPr id="10" name="Slide Number Placeholder 13">
            <a:extLst>
              <a:ext uri="{FF2B5EF4-FFF2-40B4-BE49-F238E27FC236}">
                <a16:creationId xmlns:a16="http://schemas.microsoft.com/office/drawing/2014/main" id="{1EE0127B-07F0-4F53-9948-EF78A26AF8C1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7"/>
            <a:ext cx="342926" cy="365125"/>
          </a:xfrm>
          <a:prstGeom prst="rect">
            <a:avLst/>
          </a:prstGeom>
        </p:spPr>
        <p:txBody>
          <a:bodyPr vert="horz" lIns="91428" tIns="45714" rIns="0" bIns="45714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chemeClr val="tx2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2B34F9-8358-2FFD-6245-A29A00D02CF0}"/>
              </a:ext>
            </a:extLst>
          </p:cNvPr>
          <p:cNvSpPr txBox="1"/>
          <p:nvPr userDrawn="1"/>
        </p:nvSpPr>
        <p:spPr>
          <a:xfrm>
            <a:off x="10412778" y="6506879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309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A649FCA-2925-9EA6-53B0-47F1EA4841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282" y="6496842"/>
            <a:ext cx="365724" cy="194762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073A64C0-8181-4CB6-1736-A623C05EAF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700" y="535944"/>
            <a:ext cx="4368229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algn="l" defTabSz="91397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600" b="0" i="0" kern="1200" dirty="0">
                <a:solidFill>
                  <a:srgbClr val="F4F3F0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6CBCA07-AB1A-5A40-AB3A-104998AA41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5116" y="2210357"/>
            <a:ext cx="4370813" cy="38415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rgbClr val="F4F3F0"/>
                </a:solidFill>
                <a:latin typeface="+mn-lt"/>
              </a:defRPr>
            </a:lvl1pPr>
            <a:lvl2pPr marL="456985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987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98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972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Click to Add Text</a:t>
            </a:r>
            <a:endParaRPr lang="en-IN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917409C7-3C48-D16B-16D2-D858175616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97373" y="535944"/>
            <a:ext cx="5116926" cy="55151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chemeClr val="tx2"/>
                </a:solidFill>
                <a:latin typeface="+mn-lt"/>
              </a:defRPr>
            </a:lvl1pPr>
            <a:lvl2pPr marL="456985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987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98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972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marL="0" marR="0" lvl="0" indent="0" algn="l" defTabSz="91397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04955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6_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3A9580-AD46-6ABD-4EBA-1855354D254B}"/>
              </a:ext>
            </a:extLst>
          </p:cNvPr>
          <p:cNvSpPr/>
          <p:nvPr userDrawn="1"/>
        </p:nvSpPr>
        <p:spPr>
          <a:xfrm>
            <a:off x="11211972" y="6132226"/>
            <a:ext cx="980028" cy="725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D1C971-4EEF-591C-15FF-C4CE8AC80259}"/>
              </a:ext>
            </a:extLst>
          </p:cNvPr>
          <p:cNvSpPr/>
          <p:nvPr userDrawn="1"/>
        </p:nvSpPr>
        <p:spPr>
          <a:xfrm>
            <a:off x="-1" y="0"/>
            <a:ext cx="473915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>
              <a:solidFill>
                <a:schemeClr val="bg1"/>
              </a:solidFill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FBA8B3D1-F495-06A8-8BC8-AB478298E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9282" y="535944"/>
            <a:ext cx="3982820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algn="l" defTabSz="91397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600" b="0" i="0" kern="1200" dirty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1E1AB6-1328-F608-4EB4-1CF40A467C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93850" y="535944"/>
            <a:ext cx="6520449" cy="55151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chemeClr val="tx2"/>
                </a:solidFill>
                <a:latin typeface="+mn-lt"/>
              </a:defRPr>
            </a:lvl1pPr>
            <a:lvl2pPr marL="456985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987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98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972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marL="0" marR="0" lvl="0" indent="0" algn="l" defTabSz="91397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en-IN"/>
          </a:p>
        </p:txBody>
      </p:sp>
      <p:sp>
        <p:nvSpPr>
          <p:cNvPr id="10" name="Slide Number Placeholder 13">
            <a:extLst>
              <a:ext uri="{FF2B5EF4-FFF2-40B4-BE49-F238E27FC236}">
                <a16:creationId xmlns:a16="http://schemas.microsoft.com/office/drawing/2014/main" id="{4D6F097A-81A0-214F-AEEC-EAA6F64BCEC1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7"/>
            <a:ext cx="342926" cy="365125"/>
          </a:xfrm>
          <a:prstGeom prst="rect">
            <a:avLst/>
          </a:prstGeom>
        </p:spPr>
        <p:txBody>
          <a:bodyPr vert="horz" lIns="91428" tIns="45714" rIns="0" bIns="45714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chemeClr val="tx2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EECD24-80F8-4DCF-15B4-71F0DD56B15C}"/>
              </a:ext>
            </a:extLst>
          </p:cNvPr>
          <p:cNvSpPr txBox="1"/>
          <p:nvPr userDrawn="1"/>
        </p:nvSpPr>
        <p:spPr>
          <a:xfrm>
            <a:off x="10412778" y="6506879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309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B5CC22A-B526-1F44-2CD5-10631F9A3C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5318" t="-13495" r="488" b="677"/>
          <a:stretch/>
        </p:blipFill>
        <p:spPr>
          <a:xfrm flipV="1">
            <a:off x="-2" y="2606040"/>
            <a:ext cx="4301475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8420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9_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3A9580-AD46-6ABD-4EBA-1855354D254B}"/>
              </a:ext>
            </a:extLst>
          </p:cNvPr>
          <p:cNvSpPr/>
          <p:nvPr userDrawn="1"/>
        </p:nvSpPr>
        <p:spPr>
          <a:xfrm>
            <a:off x="11211972" y="6132226"/>
            <a:ext cx="980028" cy="725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D1C971-4EEF-591C-15FF-C4CE8AC80259}"/>
              </a:ext>
            </a:extLst>
          </p:cNvPr>
          <p:cNvSpPr/>
          <p:nvPr userDrawn="1"/>
        </p:nvSpPr>
        <p:spPr>
          <a:xfrm>
            <a:off x="-1" y="0"/>
            <a:ext cx="473915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>
              <a:solidFill>
                <a:schemeClr val="bg1"/>
              </a:solidFill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FBA8B3D1-F495-06A8-8BC8-AB478298E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9282" y="535944"/>
            <a:ext cx="3982820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algn="l" defTabSz="91397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600" b="0" i="0" kern="1200" dirty="0">
                <a:solidFill>
                  <a:srgbClr val="00EDED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1E1AB6-1328-F608-4EB4-1CF40A467C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93850" y="535944"/>
            <a:ext cx="6520449" cy="55151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chemeClr val="tx2"/>
                </a:solidFill>
                <a:latin typeface="+mn-lt"/>
              </a:defRPr>
            </a:lvl1pPr>
            <a:lvl2pPr marL="456985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987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98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972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marL="0" marR="0" lvl="0" indent="0" algn="l" defTabSz="91397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en-IN"/>
          </a:p>
        </p:txBody>
      </p:sp>
      <p:sp>
        <p:nvSpPr>
          <p:cNvPr id="10" name="Slide Number Placeholder 13">
            <a:extLst>
              <a:ext uri="{FF2B5EF4-FFF2-40B4-BE49-F238E27FC236}">
                <a16:creationId xmlns:a16="http://schemas.microsoft.com/office/drawing/2014/main" id="{4D6F097A-81A0-214F-AEEC-EAA6F64BCEC1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7"/>
            <a:ext cx="342926" cy="365125"/>
          </a:xfrm>
          <a:prstGeom prst="rect">
            <a:avLst/>
          </a:prstGeom>
        </p:spPr>
        <p:txBody>
          <a:bodyPr vert="horz" lIns="91428" tIns="45714" rIns="0" bIns="45714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chemeClr val="tx2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EECD24-80F8-4DCF-15B4-71F0DD56B15C}"/>
              </a:ext>
            </a:extLst>
          </p:cNvPr>
          <p:cNvSpPr txBox="1"/>
          <p:nvPr userDrawn="1"/>
        </p:nvSpPr>
        <p:spPr>
          <a:xfrm>
            <a:off x="10412778" y="6506879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309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3872BEF-0E86-6EB3-76CB-07BF9FCAA1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5318" t="-13495" r="488" b="677"/>
          <a:stretch/>
        </p:blipFill>
        <p:spPr>
          <a:xfrm flipV="1">
            <a:off x="-2" y="2606040"/>
            <a:ext cx="4301475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640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0_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3A9580-AD46-6ABD-4EBA-1855354D254B}"/>
              </a:ext>
            </a:extLst>
          </p:cNvPr>
          <p:cNvSpPr/>
          <p:nvPr userDrawn="1"/>
        </p:nvSpPr>
        <p:spPr>
          <a:xfrm>
            <a:off x="11211972" y="6132226"/>
            <a:ext cx="980028" cy="725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D1C971-4EEF-591C-15FF-C4CE8AC80259}"/>
              </a:ext>
            </a:extLst>
          </p:cNvPr>
          <p:cNvSpPr/>
          <p:nvPr userDrawn="1"/>
        </p:nvSpPr>
        <p:spPr>
          <a:xfrm>
            <a:off x="-1" y="0"/>
            <a:ext cx="4739154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>
              <a:solidFill>
                <a:schemeClr val="bg1"/>
              </a:solidFill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FBA8B3D1-F495-06A8-8BC8-AB478298E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9282" y="535944"/>
            <a:ext cx="3982820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algn="l" defTabSz="91397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600" b="0" i="0" kern="1200" dirty="0">
                <a:solidFill>
                  <a:srgbClr val="00EDED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1E1AB6-1328-F608-4EB4-1CF40A467C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93850" y="535944"/>
            <a:ext cx="6520449" cy="55151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400" b="0" i="0">
                <a:solidFill>
                  <a:schemeClr val="tx2"/>
                </a:solidFill>
                <a:latin typeface="+mn-lt"/>
              </a:defRPr>
            </a:lvl1pPr>
            <a:lvl2pPr marL="456985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20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987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8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986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972" indent="0">
              <a:lnSpc>
                <a:spcPct val="100000"/>
              </a:lnSpc>
              <a:buClr>
                <a:schemeClr val="accent1"/>
              </a:buClr>
              <a:buSzPct val="100000"/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marL="0" marR="0" lvl="0" indent="0" algn="l" defTabSz="91397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en-IN"/>
          </a:p>
        </p:txBody>
      </p:sp>
      <p:sp>
        <p:nvSpPr>
          <p:cNvPr id="10" name="Slide Number Placeholder 13">
            <a:extLst>
              <a:ext uri="{FF2B5EF4-FFF2-40B4-BE49-F238E27FC236}">
                <a16:creationId xmlns:a16="http://schemas.microsoft.com/office/drawing/2014/main" id="{4D6F097A-81A0-214F-AEEC-EAA6F64BCEC1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7"/>
            <a:ext cx="342926" cy="365125"/>
          </a:xfrm>
          <a:prstGeom prst="rect">
            <a:avLst/>
          </a:prstGeom>
        </p:spPr>
        <p:txBody>
          <a:bodyPr vert="horz" lIns="91428" tIns="45714" rIns="0" bIns="45714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chemeClr val="tx2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EECD24-80F8-4DCF-15B4-71F0DD56B15C}"/>
              </a:ext>
            </a:extLst>
          </p:cNvPr>
          <p:cNvSpPr txBox="1"/>
          <p:nvPr userDrawn="1"/>
        </p:nvSpPr>
        <p:spPr>
          <a:xfrm>
            <a:off x="10412778" y="6506879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309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256A059-BADA-5313-BA39-A8F8CF0497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5318" t="-13495" r="488" b="677"/>
          <a:stretch/>
        </p:blipFill>
        <p:spPr>
          <a:xfrm flipV="1">
            <a:off x="-2" y="2606040"/>
            <a:ext cx="4301475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3834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Blank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02568DE0-2EFE-5681-F61E-7A21E8E9DF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26" t="27297" r="8576" b="39293"/>
          <a:stretch/>
        </p:blipFill>
        <p:spPr>
          <a:xfrm>
            <a:off x="0" y="1282"/>
            <a:ext cx="12190392" cy="6856718"/>
          </a:xfrm>
          <a:prstGeom prst="rect">
            <a:avLst/>
          </a:prstGeom>
        </p:spPr>
      </p:pic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9782D546-B996-2D29-4542-F94F77CA5EF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671" y="-2871"/>
            <a:ext cx="12182329" cy="6857999"/>
          </a:xfrm>
          <a:solidFill>
            <a:schemeClr val="accent4">
              <a:alpha val="50000"/>
            </a:schemeClr>
          </a:solidFill>
        </p:spPr>
        <p:txBody>
          <a:bodyPr tIns="182880" rIns="274320"/>
          <a:lstStyle>
            <a:lvl1pPr marL="0" indent="0" algn="r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Icon to Change Image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0168284-945F-8B9D-9CB4-7B50036DE2FC}"/>
              </a:ext>
            </a:extLst>
          </p:cNvPr>
          <p:cNvSpPr/>
          <p:nvPr userDrawn="1"/>
        </p:nvSpPr>
        <p:spPr>
          <a:xfrm>
            <a:off x="0" y="-2871"/>
            <a:ext cx="5705115" cy="6860871"/>
          </a:xfrm>
          <a:custGeom>
            <a:avLst/>
            <a:gdLst>
              <a:gd name="connsiteX0" fmla="*/ 0 w 5705115"/>
              <a:gd name="connsiteY0" fmla="*/ 0 h 6858000"/>
              <a:gd name="connsiteX1" fmla="*/ 2409340 w 5705115"/>
              <a:gd name="connsiteY1" fmla="*/ 0 h 6858000"/>
              <a:gd name="connsiteX2" fmla="*/ 2718032 w 5705115"/>
              <a:gd name="connsiteY2" fmla="*/ 71374 h 6858000"/>
              <a:gd name="connsiteX3" fmla="*/ 3654066 w 5705115"/>
              <a:gd name="connsiteY3" fmla="*/ 365294 h 6858000"/>
              <a:gd name="connsiteX4" fmla="*/ 5064928 w 5705115"/>
              <a:gd name="connsiteY4" fmla="*/ 1165627 h 6858000"/>
              <a:gd name="connsiteX5" fmla="*/ 5654627 w 5705115"/>
              <a:gd name="connsiteY5" fmla="*/ 2311318 h 6858000"/>
              <a:gd name="connsiteX6" fmla="*/ 5654627 w 5705115"/>
              <a:gd name="connsiteY6" fmla="*/ 2311689 h 6858000"/>
              <a:gd name="connsiteX7" fmla="*/ 5705115 w 5705115"/>
              <a:gd name="connsiteY7" fmla="*/ 4538896 h 6858000"/>
              <a:gd name="connsiteX8" fmla="*/ 5705115 w 5705115"/>
              <a:gd name="connsiteY8" fmla="*/ 4542605 h 6858000"/>
              <a:gd name="connsiteX9" fmla="*/ 5115415 w 5705115"/>
              <a:gd name="connsiteY9" fmla="*/ 5692933 h 6858000"/>
              <a:gd name="connsiteX10" fmla="*/ 3704553 w 5705115"/>
              <a:gd name="connsiteY10" fmla="*/ 6493266 h 6858000"/>
              <a:gd name="connsiteX11" fmla="*/ 2768519 w 5705115"/>
              <a:gd name="connsiteY11" fmla="*/ 6787021 h 6858000"/>
              <a:gd name="connsiteX12" fmla="*/ 2461298 w 5705115"/>
              <a:gd name="connsiteY12" fmla="*/ 6858000 h 6858000"/>
              <a:gd name="connsiteX13" fmla="*/ 0 w 5705115"/>
              <a:gd name="connsiteY13" fmla="*/ 6858000 h 6858000"/>
              <a:gd name="connsiteX14" fmla="*/ 0 w 5705115"/>
              <a:gd name="connsiteY1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705115" h="6858000">
                <a:moveTo>
                  <a:pt x="0" y="0"/>
                </a:moveTo>
                <a:lnTo>
                  <a:pt x="2409340" y="0"/>
                </a:lnTo>
                <a:lnTo>
                  <a:pt x="2718032" y="71374"/>
                </a:lnTo>
                <a:cubicBezTo>
                  <a:pt x="3053230" y="157560"/>
                  <a:pt x="3366641" y="256002"/>
                  <a:pt x="3654066" y="365294"/>
                </a:cubicBezTo>
                <a:cubicBezTo>
                  <a:pt x="4227802" y="583415"/>
                  <a:pt x="4715043" y="851243"/>
                  <a:pt x="5064928" y="1165627"/>
                </a:cubicBezTo>
                <a:cubicBezTo>
                  <a:pt x="5413513" y="1478897"/>
                  <a:pt x="5653143" y="1865431"/>
                  <a:pt x="5654627" y="2311318"/>
                </a:cubicBezTo>
                <a:lnTo>
                  <a:pt x="5654627" y="2311689"/>
                </a:lnTo>
                <a:lnTo>
                  <a:pt x="5705115" y="4538896"/>
                </a:lnTo>
                <a:lnTo>
                  <a:pt x="5705115" y="4542605"/>
                </a:lnTo>
                <a:cubicBezTo>
                  <a:pt x="5705115" y="4990532"/>
                  <a:pt x="5465115" y="5378549"/>
                  <a:pt x="5115415" y="5692933"/>
                </a:cubicBezTo>
                <a:cubicBezTo>
                  <a:pt x="4765531" y="6007316"/>
                  <a:pt x="4278290" y="6275145"/>
                  <a:pt x="3704553" y="6493266"/>
                </a:cubicBezTo>
                <a:cubicBezTo>
                  <a:pt x="3417128" y="6602512"/>
                  <a:pt x="3103717" y="6700896"/>
                  <a:pt x="2768519" y="6787021"/>
                </a:cubicBezTo>
                <a:lnTo>
                  <a:pt x="246129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1855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F8F8FB3-06C7-489C-77BA-2F06671C96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2403843" y="-63667"/>
            <a:ext cx="7850722" cy="6985334"/>
          </a:xfrm>
          <a:custGeom>
            <a:avLst/>
            <a:gdLst>
              <a:gd name="connsiteX0" fmla="*/ 0 w 7850722"/>
              <a:gd name="connsiteY0" fmla="*/ 1939075 h 6985334"/>
              <a:gd name="connsiteX1" fmla="*/ 375594 w 7850722"/>
              <a:gd name="connsiteY1" fmla="*/ 1939075 h 6985334"/>
              <a:gd name="connsiteX2" fmla="*/ 375594 w 7850722"/>
              <a:gd name="connsiteY2" fmla="*/ 5414924 h 6985334"/>
              <a:gd name="connsiteX3" fmla="*/ 0 w 7850722"/>
              <a:gd name="connsiteY3" fmla="*/ 5414924 h 6985334"/>
              <a:gd name="connsiteX4" fmla="*/ 2400615 w 7850722"/>
              <a:gd name="connsiteY4" fmla="*/ 0 h 6985334"/>
              <a:gd name="connsiteX5" fmla="*/ 7850722 w 7850722"/>
              <a:gd name="connsiteY5" fmla="*/ 0 h 6985334"/>
              <a:gd name="connsiteX6" fmla="*/ 7850722 w 7850722"/>
              <a:gd name="connsiteY6" fmla="*/ 6985334 h 6985334"/>
              <a:gd name="connsiteX7" fmla="*/ 2400615 w 7850722"/>
              <a:gd name="connsiteY7" fmla="*/ 6985334 h 6985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0722" h="6985334">
                <a:moveTo>
                  <a:pt x="0" y="1939075"/>
                </a:moveTo>
                <a:lnTo>
                  <a:pt x="375594" y="1939075"/>
                </a:lnTo>
                <a:lnTo>
                  <a:pt x="375594" y="5414924"/>
                </a:lnTo>
                <a:lnTo>
                  <a:pt x="0" y="5414924"/>
                </a:lnTo>
                <a:close/>
                <a:moveTo>
                  <a:pt x="2400615" y="0"/>
                </a:moveTo>
                <a:lnTo>
                  <a:pt x="7850722" y="0"/>
                </a:lnTo>
                <a:lnTo>
                  <a:pt x="7850722" y="6985334"/>
                </a:lnTo>
                <a:lnTo>
                  <a:pt x="2400615" y="6985334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6800973-7376-3714-5B15-81DFB3BB791D}"/>
              </a:ext>
            </a:extLst>
          </p:cNvPr>
          <p:cNvSpPr/>
          <p:nvPr userDrawn="1"/>
        </p:nvSpPr>
        <p:spPr>
          <a:xfrm>
            <a:off x="804132" y="5972428"/>
            <a:ext cx="1522535" cy="24622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d-ID" sz="1000" b="0" i="0">
                <a:solidFill>
                  <a:schemeClr val="accent2"/>
                </a:solidFill>
                <a:latin typeface="Montserrat" pitchFamily="2" charset="77"/>
                <a:cs typeface="Calibri"/>
              </a:rPr>
              <a:t>Blend360.com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B037BC89-A40E-95BF-CE90-63CAACC56D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784" y="2591531"/>
            <a:ext cx="3892505" cy="1325563"/>
          </a:xfrm>
        </p:spPr>
        <p:txBody>
          <a:bodyPr>
            <a:noAutofit/>
          </a:bodyPr>
          <a:lstStyle>
            <a:lvl1pPr>
              <a:defRPr sz="4400" b="0" i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Add Title</a:t>
            </a:r>
          </a:p>
        </p:txBody>
      </p:sp>
      <p:sp>
        <p:nvSpPr>
          <p:cNvPr id="4" name="Text Placeholder 26">
            <a:extLst>
              <a:ext uri="{FF2B5EF4-FFF2-40B4-BE49-F238E27FC236}">
                <a16:creationId xmlns:a16="http://schemas.microsoft.com/office/drawing/2014/main" id="{A6CF885C-B43B-41E2-93B2-61E2717453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474" y="4069625"/>
            <a:ext cx="3892580" cy="712787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chemeClr val="accent2"/>
                </a:solidFill>
                <a:latin typeface="+mn-lt"/>
              </a:defRPr>
            </a:lvl1pPr>
            <a:lvl2pPr marL="456985" indent="0"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2pPr>
            <a:lvl3pPr marL="913987" indent="0"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3pPr>
            <a:lvl4pPr marL="1370986" indent="0"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4pPr>
            <a:lvl5pPr marL="1827972" indent="0">
              <a:buNone/>
              <a:defRPr sz="1600" b="0" i="0">
                <a:solidFill>
                  <a:schemeClr val="bg2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Version no | Date here</a:t>
            </a:r>
          </a:p>
        </p:txBody>
      </p:sp>
    </p:spTree>
    <p:extLst>
      <p:ext uri="{BB962C8B-B14F-4D97-AF65-F5344CB8AC3E}">
        <p14:creationId xmlns:p14="http://schemas.microsoft.com/office/powerpoint/2010/main" val="4136875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am Lineup-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B74C37E9-E7A4-2C95-CC84-E4D7FD57D0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465" y="453195"/>
            <a:ext cx="11015353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algn="l" defTabSz="91397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600" b="0" i="0" kern="1200" dirty="0">
                <a:solidFill>
                  <a:srgbClr val="003059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B16DC8-E28B-A421-AB71-0BA59C26698A}"/>
              </a:ext>
            </a:extLst>
          </p:cNvPr>
          <p:cNvSpPr txBox="1"/>
          <p:nvPr userDrawn="1"/>
        </p:nvSpPr>
        <p:spPr>
          <a:xfrm>
            <a:off x="10412778" y="6506879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309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rgbClr val="003059"/>
                </a:solidFill>
                <a:effectLst/>
                <a:uLnTx/>
                <a:uFillTx/>
                <a:latin typeface="+mn-lt"/>
              </a:rPr>
              <a:t>Private and Confidential</a:t>
            </a:r>
          </a:p>
        </p:txBody>
      </p:sp>
      <p:sp>
        <p:nvSpPr>
          <p:cNvPr id="49" name="Slide Number Placeholder 13">
            <a:extLst>
              <a:ext uri="{FF2B5EF4-FFF2-40B4-BE49-F238E27FC236}">
                <a16:creationId xmlns:a16="http://schemas.microsoft.com/office/drawing/2014/main" id="{1D9ACAC6-5264-97C5-66C9-993C95DB6178}"/>
              </a:ext>
            </a:extLst>
          </p:cNvPr>
          <p:cNvSpPr txBox="1">
            <a:spLocks/>
          </p:cNvSpPr>
          <p:nvPr userDrawn="1"/>
        </p:nvSpPr>
        <p:spPr>
          <a:xfrm>
            <a:off x="11429954" y="6411766"/>
            <a:ext cx="34297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rgbClr val="003059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rgbClr val="003059"/>
              </a:solidFill>
              <a:latin typeface="Montserrat" pitchFamily="2" charset="77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6980351B-95B5-3077-F4BA-53CFA563E5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306" y="6496842"/>
            <a:ext cx="365772" cy="194762"/>
          </a:xfrm>
          <a:prstGeom prst="rect">
            <a:avLst/>
          </a:prstGeom>
        </p:spPr>
      </p:pic>
      <p:pic>
        <p:nvPicPr>
          <p:cNvPr id="4" name="Picture Placeholder 18" descr="A person in a suit and tie&#10;&#10;Description automatically generated">
            <a:extLst>
              <a:ext uri="{FF2B5EF4-FFF2-40B4-BE49-F238E27FC236}">
                <a16:creationId xmlns:a16="http://schemas.microsoft.com/office/drawing/2014/main" id="{C8F8D610-22BD-EEB8-CBC8-3E88E08FA6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7" t="1172" r="38" b="1254"/>
          <a:stretch/>
        </p:blipFill>
        <p:spPr>
          <a:xfrm>
            <a:off x="1092951" y="1453547"/>
            <a:ext cx="2090465" cy="2092325"/>
          </a:xfrm>
          <a:prstGeom prst="rect">
            <a:avLst/>
          </a:prstGeom>
        </p:spPr>
      </p:pic>
      <p:sp>
        <p:nvSpPr>
          <p:cNvPr id="5" name="Picture Placeholder 43">
            <a:extLst>
              <a:ext uri="{FF2B5EF4-FFF2-40B4-BE49-F238E27FC236}">
                <a16:creationId xmlns:a16="http://schemas.microsoft.com/office/drawing/2014/main" id="{0D54B9FD-3253-BFA6-7E97-D3B67AAA289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92951" y="1453548"/>
            <a:ext cx="2090465" cy="2092325"/>
          </a:xfrm>
          <a:solidFill>
            <a:schemeClr val="accent4">
              <a:alpha val="56000"/>
            </a:schemeClr>
          </a:solidFill>
        </p:spPr>
        <p:txBody>
          <a:bodyPr rIns="0" anchor="t">
            <a:normAutofit/>
          </a:bodyPr>
          <a:lstStyle>
            <a:lvl1pPr marL="0" indent="0" algn="l">
              <a:buNone/>
              <a:defRPr sz="1400">
                <a:solidFill>
                  <a:srgbClr val="00EDED">
                    <a:alpha val="69000"/>
                  </a:srgbClr>
                </a:solidFill>
                <a:latin typeface="+mn-lt"/>
              </a:defRPr>
            </a:lvl1pPr>
          </a:lstStyle>
          <a:p>
            <a:r>
              <a:rPr lang="en-US"/>
              <a:t>Click Icon to Change Image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461314E-CEA0-1FD9-4530-A8704BC5427C}"/>
              </a:ext>
            </a:extLst>
          </p:cNvPr>
          <p:cNvSpPr/>
          <p:nvPr userDrawn="1"/>
        </p:nvSpPr>
        <p:spPr>
          <a:xfrm>
            <a:off x="994534" y="1355912"/>
            <a:ext cx="2287298" cy="228759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" name="Text Placeholder 63">
            <a:extLst>
              <a:ext uri="{FF2B5EF4-FFF2-40B4-BE49-F238E27FC236}">
                <a16:creationId xmlns:a16="http://schemas.microsoft.com/office/drawing/2014/main" id="{A796019E-5AC6-08E1-71EE-151A2C09D24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44920" y="1355912"/>
            <a:ext cx="2505306" cy="398099"/>
          </a:xfrm>
        </p:spPr>
        <p:txBody>
          <a:bodyPr lIns="0">
            <a:normAutofit/>
          </a:bodyPr>
          <a:lstStyle>
            <a:lvl1pPr marL="0" indent="0">
              <a:buNone/>
              <a:defRPr sz="1800" b="0" i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9" name="Text Placeholder 63">
            <a:extLst>
              <a:ext uri="{FF2B5EF4-FFF2-40B4-BE49-F238E27FC236}">
                <a16:creationId xmlns:a16="http://schemas.microsoft.com/office/drawing/2014/main" id="{FF59CD57-A90D-99B6-DDC7-E7D8532EB4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44920" y="1855526"/>
            <a:ext cx="2505306" cy="247206"/>
          </a:xfrm>
        </p:spPr>
        <p:txBody>
          <a:bodyPr lIns="0">
            <a:noAutofit/>
          </a:bodyPr>
          <a:lstStyle>
            <a:lvl1pPr marL="0" indent="0">
              <a:buNone/>
              <a:defRPr sz="1400" b="0" i="0">
                <a:solidFill>
                  <a:srgbClr val="003059"/>
                </a:solidFill>
                <a:highlight>
                  <a:srgbClr val="A2F3F3"/>
                </a:highlight>
                <a:latin typeface="+mn-lt"/>
              </a:defRPr>
            </a:lvl1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11" name="Text Placeholder 63">
            <a:extLst>
              <a:ext uri="{FF2B5EF4-FFF2-40B4-BE49-F238E27FC236}">
                <a16:creationId xmlns:a16="http://schemas.microsoft.com/office/drawing/2014/main" id="{10DCD4ED-59A7-2DE9-E3C2-F459FCFD32A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44920" y="2301882"/>
            <a:ext cx="2505306" cy="1341625"/>
          </a:xfrm>
        </p:spPr>
        <p:txBody>
          <a:bodyPr lIns="0">
            <a:normAutofit/>
          </a:bodyPr>
          <a:lstStyle>
            <a:lvl1pPr marL="0" indent="0"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63">
            <a:extLst>
              <a:ext uri="{FF2B5EF4-FFF2-40B4-BE49-F238E27FC236}">
                <a16:creationId xmlns:a16="http://schemas.microsoft.com/office/drawing/2014/main" id="{626C78F8-CC7B-0F86-B77E-2A0B2F0444F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72293" y="1355912"/>
            <a:ext cx="2505306" cy="398099"/>
          </a:xfrm>
        </p:spPr>
        <p:txBody>
          <a:bodyPr lIns="0">
            <a:normAutofit/>
          </a:bodyPr>
          <a:lstStyle>
            <a:lvl1pPr marL="0" indent="0">
              <a:buNone/>
              <a:defRPr sz="1800" b="0" i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3" name="Text Placeholder 63">
            <a:extLst>
              <a:ext uri="{FF2B5EF4-FFF2-40B4-BE49-F238E27FC236}">
                <a16:creationId xmlns:a16="http://schemas.microsoft.com/office/drawing/2014/main" id="{0108A795-5450-7966-AFEC-3A3993D1E0C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72293" y="1855526"/>
            <a:ext cx="2505306" cy="247206"/>
          </a:xfrm>
        </p:spPr>
        <p:txBody>
          <a:bodyPr lIns="0">
            <a:noAutofit/>
          </a:bodyPr>
          <a:lstStyle>
            <a:lvl1pPr marL="0" indent="0">
              <a:buNone/>
              <a:defRPr sz="1400" b="0" i="0">
                <a:solidFill>
                  <a:srgbClr val="003059"/>
                </a:solidFill>
                <a:highlight>
                  <a:srgbClr val="A2F3F3"/>
                </a:highlight>
                <a:latin typeface="+mn-lt"/>
              </a:defRPr>
            </a:lvl1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14" name="Text Placeholder 63">
            <a:extLst>
              <a:ext uri="{FF2B5EF4-FFF2-40B4-BE49-F238E27FC236}">
                <a16:creationId xmlns:a16="http://schemas.microsoft.com/office/drawing/2014/main" id="{E75BC3F3-06AA-0DAA-F623-67D89DF7A1C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72293" y="2301882"/>
            <a:ext cx="2505306" cy="1341625"/>
          </a:xfrm>
        </p:spPr>
        <p:txBody>
          <a:bodyPr lIns="0">
            <a:normAutofit/>
          </a:bodyPr>
          <a:lstStyle>
            <a:lvl1pPr marL="0" indent="0"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15" name="Picture Placeholder 18" descr="A person in a suit and tie&#10;&#10;Description automatically generated">
            <a:extLst>
              <a:ext uri="{FF2B5EF4-FFF2-40B4-BE49-F238E27FC236}">
                <a16:creationId xmlns:a16="http://schemas.microsoft.com/office/drawing/2014/main" id="{419064C3-51CC-2E38-1B90-3A3F8D57610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7" t="1172" r="38" b="1254"/>
          <a:stretch/>
        </p:blipFill>
        <p:spPr>
          <a:xfrm>
            <a:off x="6420324" y="1453547"/>
            <a:ext cx="2090465" cy="2092325"/>
          </a:xfrm>
          <a:prstGeom prst="rect">
            <a:avLst/>
          </a:prstGeom>
        </p:spPr>
      </p:pic>
      <p:sp>
        <p:nvSpPr>
          <p:cNvPr id="16" name="Picture Placeholder 43">
            <a:extLst>
              <a:ext uri="{FF2B5EF4-FFF2-40B4-BE49-F238E27FC236}">
                <a16:creationId xmlns:a16="http://schemas.microsoft.com/office/drawing/2014/main" id="{113D0211-BA52-FACD-79AD-245EBFB6A81C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420324" y="1453548"/>
            <a:ext cx="2090465" cy="2092325"/>
          </a:xfrm>
          <a:solidFill>
            <a:schemeClr val="accent4">
              <a:alpha val="56000"/>
            </a:schemeClr>
          </a:solidFill>
        </p:spPr>
        <p:txBody>
          <a:bodyPr rIns="0" anchor="t">
            <a:normAutofit/>
          </a:bodyPr>
          <a:lstStyle>
            <a:lvl1pPr marL="0" indent="0" algn="l">
              <a:buNone/>
              <a:defRPr sz="1400">
                <a:solidFill>
                  <a:srgbClr val="00EDED">
                    <a:alpha val="69000"/>
                  </a:srgbClr>
                </a:solidFill>
                <a:latin typeface="+mn-lt"/>
              </a:defRPr>
            </a:lvl1pPr>
          </a:lstStyle>
          <a:p>
            <a:r>
              <a:rPr lang="en-US"/>
              <a:t>Click Icon to Change Image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A9BA6EF-9516-A073-2286-4A0FCF66B50E}"/>
              </a:ext>
            </a:extLst>
          </p:cNvPr>
          <p:cNvSpPr/>
          <p:nvPr userDrawn="1"/>
        </p:nvSpPr>
        <p:spPr>
          <a:xfrm>
            <a:off x="6321907" y="1355912"/>
            <a:ext cx="2287298" cy="228759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pic>
        <p:nvPicPr>
          <p:cNvPr id="18" name="Picture Placeholder 18" descr="A person in a suit and tie&#10;&#10;Description automatically generated">
            <a:extLst>
              <a:ext uri="{FF2B5EF4-FFF2-40B4-BE49-F238E27FC236}">
                <a16:creationId xmlns:a16="http://schemas.microsoft.com/office/drawing/2014/main" id="{DAA0F616-5F33-CA63-74DC-40CBD91393E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7" t="1172" r="38" b="1254"/>
          <a:stretch/>
        </p:blipFill>
        <p:spPr>
          <a:xfrm>
            <a:off x="1092951" y="4089862"/>
            <a:ext cx="2090465" cy="2092325"/>
          </a:xfrm>
          <a:prstGeom prst="rect">
            <a:avLst/>
          </a:prstGeom>
        </p:spPr>
      </p:pic>
      <p:sp>
        <p:nvSpPr>
          <p:cNvPr id="19" name="Picture Placeholder 43">
            <a:extLst>
              <a:ext uri="{FF2B5EF4-FFF2-40B4-BE49-F238E27FC236}">
                <a16:creationId xmlns:a16="http://schemas.microsoft.com/office/drawing/2014/main" id="{E00A134D-2652-284B-8901-30F29480A89F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092951" y="4089863"/>
            <a:ext cx="2090465" cy="2092325"/>
          </a:xfrm>
          <a:solidFill>
            <a:schemeClr val="accent4">
              <a:alpha val="56000"/>
            </a:schemeClr>
          </a:solidFill>
        </p:spPr>
        <p:txBody>
          <a:bodyPr rIns="0" anchor="t">
            <a:normAutofit/>
          </a:bodyPr>
          <a:lstStyle>
            <a:lvl1pPr marL="0" indent="0" algn="l">
              <a:buNone/>
              <a:defRPr sz="1400">
                <a:solidFill>
                  <a:srgbClr val="00EDED">
                    <a:alpha val="69000"/>
                  </a:srgbClr>
                </a:solidFill>
                <a:latin typeface="+mn-lt"/>
              </a:defRPr>
            </a:lvl1pPr>
          </a:lstStyle>
          <a:p>
            <a:r>
              <a:rPr lang="en-US"/>
              <a:t>Click Icon to Change Image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58F733E-B72A-4BCF-8D7B-EC28848E5FA0}"/>
              </a:ext>
            </a:extLst>
          </p:cNvPr>
          <p:cNvSpPr/>
          <p:nvPr userDrawn="1"/>
        </p:nvSpPr>
        <p:spPr>
          <a:xfrm>
            <a:off x="994534" y="3992227"/>
            <a:ext cx="2287298" cy="228759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1" name="Text Placeholder 63">
            <a:extLst>
              <a:ext uri="{FF2B5EF4-FFF2-40B4-BE49-F238E27FC236}">
                <a16:creationId xmlns:a16="http://schemas.microsoft.com/office/drawing/2014/main" id="{FB66249F-BC8D-B036-3530-AFBE0FC0ECB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444920" y="3992227"/>
            <a:ext cx="2505306" cy="398099"/>
          </a:xfrm>
        </p:spPr>
        <p:txBody>
          <a:bodyPr lIns="0">
            <a:normAutofit/>
          </a:bodyPr>
          <a:lstStyle>
            <a:lvl1pPr marL="0" indent="0">
              <a:buNone/>
              <a:defRPr sz="1800" b="0" i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2" name="Text Placeholder 63">
            <a:extLst>
              <a:ext uri="{FF2B5EF4-FFF2-40B4-BE49-F238E27FC236}">
                <a16:creationId xmlns:a16="http://schemas.microsoft.com/office/drawing/2014/main" id="{93BB4A6B-8126-6B1E-B128-9E8A39C858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44920" y="4491841"/>
            <a:ext cx="2505306" cy="247206"/>
          </a:xfrm>
        </p:spPr>
        <p:txBody>
          <a:bodyPr lIns="0">
            <a:noAutofit/>
          </a:bodyPr>
          <a:lstStyle>
            <a:lvl1pPr marL="0" indent="0">
              <a:buNone/>
              <a:defRPr sz="1400" b="0" i="0">
                <a:solidFill>
                  <a:srgbClr val="003059"/>
                </a:solidFill>
                <a:highlight>
                  <a:srgbClr val="A2F3F3"/>
                </a:highlight>
                <a:latin typeface="+mn-lt"/>
              </a:defRPr>
            </a:lvl1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23" name="Text Placeholder 63">
            <a:extLst>
              <a:ext uri="{FF2B5EF4-FFF2-40B4-BE49-F238E27FC236}">
                <a16:creationId xmlns:a16="http://schemas.microsoft.com/office/drawing/2014/main" id="{43B238C4-1624-F443-BAC4-F3EB3C2459D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444920" y="4938197"/>
            <a:ext cx="2505306" cy="1341625"/>
          </a:xfrm>
        </p:spPr>
        <p:txBody>
          <a:bodyPr lIns="0">
            <a:normAutofit/>
          </a:bodyPr>
          <a:lstStyle>
            <a:lvl1pPr marL="0" indent="0"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63">
            <a:extLst>
              <a:ext uri="{FF2B5EF4-FFF2-40B4-BE49-F238E27FC236}">
                <a16:creationId xmlns:a16="http://schemas.microsoft.com/office/drawing/2014/main" id="{5590FFBD-EEB7-A7DA-B319-C2CC932DE13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772293" y="3992227"/>
            <a:ext cx="2505306" cy="398099"/>
          </a:xfrm>
        </p:spPr>
        <p:txBody>
          <a:bodyPr lIns="0">
            <a:normAutofit/>
          </a:bodyPr>
          <a:lstStyle>
            <a:lvl1pPr marL="0" indent="0">
              <a:buNone/>
              <a:defRPr sz="1800" b="0" i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5" name="Text Placeholder 63">
            <a:extLst>
              <a:ext uri="{FF2B5EF4-FFF2-40B4-BE49-F238E27FC236}">
                <a16:creationId xmlns:a16="http://schemas.microsoft.com/office/drawing/2014/main" id="{38AC6496-6B80-48D3-5A3F-FE2993E7B1E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772293" y="4491841"/>
            <a:ext cx="2505306" cy="247206"/>
          </a:xfrm>
        </p:spPr>
        <p:txBody>
          <a:bodyPr lIns="0">
            <a:noAutofit/>
          </a:bodyPr>
          <a:lstStyle>
            <a:lvl1pPr marL="0" indent="0">
              <a:buNone/>
              <a:defRPr sz="1400" b="0" i="0">
                <a:solidFill>
                  <a:srgbClr val="003059"/>
                </a:solidFill>
                <a:highlight>
                  <a:srgbClr val="A2F3F3"/>
                </a:highlight>
                <a:latin typeface="+mn-lt"/>
              </a:defRPr>
            </a:lvl1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26" name="Text Placeholder 63">
            <a:extLst>
              <a:ext uri="{FF2B5EF4-FFF2-40B4-BE49-F238E27FC236}">
                <a16:creationId xmlns:a16="http://schemas.microsoft.com/office/drawing/2014/main" id="{C1E68A6F-316A-2981-2C9B-FEFE0C049F7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772293" y="4938197"/>
            <a:ext cx="2505306" cy="1341625"/>
          </a:xfrm>
        </p:spPr>
        <p:txBody>
          <a:bodyPr lIns="0">
            <a:normAutofit/>
          </a:bodyPr>
          <a:lstStyle>
            <a:lvl1pPr marL="0" indent="0"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27" name="Picture Placeholder 18" descr="A person in a suit and tie&#10;&#10;Description automatically generated">
            <a:extLst>
              <a:ext uri="{FF2B5EF4-FFF2-40B4-BE49-F238E27FC236}">
                <a16:creationId xmlns:a16="http://schemas.microsoft.com/office/drawing/2014/main" id="{E1813A88-7510-8471-BC6D-795174097D7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7" t="1172" r="38" b="1254"/>
          <a:stretch/>
        </p:blipFill>
        <p:spPr>
          <a:xfrm>
            <a:off x="6420324" y="4089862"/>
            <a:ext cx="2090465" cy="2092325"/>
          </a:xfrm>
          <a:prstGeom prst="rect">
            <a:avLst/>
          </a:prstGeom>
        </p:spPr>
      </p:pic>
      <p:sp>
        <p:nvSpPr>
          <p:cNvPr id="28" name="Picture Placeholder 43">
            <a:extLst>
              <a:ext uri="{FF2B5EF4-FFF2-40B4-BE49-F238E27FC236}">
                <a16:creationId xmlns:a16="http://schemas.microsoft.com/office/drawing/2014/main" id="{74174644-5CA8-A82C-E9BB-B6E012ED1711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420324" y="4089863"/>
            <a:ext cx="2090465" cy="2092325"/>
          </a:xfrm>
          <a:solidFill>
            <a:schemeClr val="accent4">
              <a:alpha val="56000"/>
            </a:schemeClr>
          </a:solidFill>
        </p:spPr>
        <p:txBody>
          <a:bodyPr rIns="0" anchor="t">
            <a:normAutofit/>
          </a:bodyPr>
          <a:lstStyle>
            <a:lvl1pPr marL="0" indent="0" algn="l">
              <a:buNone/>
              <a:defRPr sz="1400">
                <a:solidFill>
                  <a:srgbClr val="00EDED">
                    <a:alpha val="69000"/>
                  </a:srgbClr>
                </a:solidFill>
                <a:latin typeface="+mn-lt"/>
              </a:defRPr>
            </a:lvl1pPr>
          </a:lstStyle>
          <a:p>
            <a:r>
              <a:rPr lang="en-US"/>
              <a:t>Click Icon to Change Image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C27522C8-072F-C40A-362F-EA406C345C75}"/>
              </a:ext>
            </a:extLst>
          </p:cNvPr>
          <p:cNvSpPr/>
          <p:nvPr userDrawn="1"/>
        </p:nvSpPr>
        <p:spPr>
          <a:xfrm>
            <a:off x="6321907" y="3992227"/>
            <a:ext cx="2287298" cy="228759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387428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am Lineup-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8" descr="A person in a suit and tie&#10;&#10;Description automatically generated">
            <a:extLst>
              <a:ext uri="{FF2B5EF4-FFF2-40B4-BE49-F238E27FC236}">
                <a16:creationId xmlns:a16="http://schemas.microsoft.com/office/drawing/2014/main" id="{798CC528-BB73-B112-9A24-2B34CD8B7F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7" t="1172" r="38" b="1254"/>
          <a:stretch/>
        </p:blipFill>
        <p:spPr>
          <a:xfrm>
            <a:off x="1092951" y="1453547"/>
            <a:ext cx="2090465" cy="2092325"/>
          </a:xfrm>
          <a:prstGeom prst="rect">
            <a:avLst/>
          </a:prstGeom>
        </p:spPr>
      </p:pic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9986F550-2736-B927-36F1-EB7A305EE47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92951" y="1453548"/>
            <a:ext cx="2090465" cy="2092325"/>
          </a:xfrm>
          <a:solidFill>
            <a:schemeClr val="accent4">
              <a:alpha val="56000"/>
            </a:schemeClr>
          </a:solidFill>
        </p:spPr>
        <p:txBody>
          <a:bodyPr rIns="0" anchor="t">
            <a:normAutofit/>
          </a:bodyPr>
          <a:lstStyle>
            <a:lvl1pPr marL="0" indent="0" algn="l">
              <a:buNone/>
              <a:defRPr sz="1400">
                <a:solidFill>
                  <a:srgbClr val="00EDED">
                    <a:alpha val="69000"/>
                  </a:srgbClr>
                </a:solidFill>
                <a:latin typeface="+mn-lt"/>
              </a:defRPr>
            </a:lvl1pPr>
          </a:lstStyle>
          <a:p>
            <a:r>
              <a:rPr lang="en-US"/>
              <a:t>Click Icon to Change Image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21F7F2E-B4C0-AA13-1923-D46979C50854}"/>
              </a:ext>
            </a:extLst>
          </p:cNvPr>
          <p:cNvSpPr/>
          <p:nvPr userDrawn="1"/>
        </p:nvSpPr>
        <p:spPr>
          <a:xfrm>
            <a:off x="994534" y="1355912"/>
            <a:ext cx="2287298" cy="228759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00EDE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DA2BA32D-CDEE-2438-CDCB-DED43308AF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44920" y="1355912"/>
            <a:ext cx="2505306" cy="398099"/>
          </a:xfrm>
        </p:spPr>
        <p:txBody>
          <a:bodyPr lIns="0">
            <a:normAutofit/>
          </a:bodyPr>
          <a:lstStyle>
            <a:lvl1pPr marL="0" indent="0">
              <a:buNone/>
              <a:defRPr sz="1800" b="0" i="0">
                <a:solidFill>
                  <a:srgbClr val="00EDED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5" name="Text Placeholder 63">
            <a:extLst>
              <a:ext uri="{FF2B5EF4-FFF2-40B4-BE49-F238E27FC236}">
                <a16:creationId xmlns:a16="http://schemas.microsoft.com/office/drawing/2014/main" id="{55BA595D-40D6-4B99-07C3-27C67BB7DE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4920" y="1855526"/>
            <a:ext cx="2505306" cy="247206"/>
          </a:xfrm>
        </p:spPr>
        <p:txBody>
          <a:bodyPr lIns="0">
            <a:noAutofit/>
          </a:bodyPr>
          <a:lstStyle>
            <a:lvl1pPr marL="0" indent="0">
              <a:buNone/>
              <a:defRPr sz="1400" b="0" i="0">
                <a:solidFill>
                  <a:srgbClr val="003059"/>
                </a:solidFill>
                <a:highlight>
                  <a:srgbClr val="A2F3F3"/>
                </a:highlight>
                <a:latin typeface="+mn-lt"/>
              </a:defRPr>
            </a:lvl1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66" name="Text Placeholder 63">
            <a:extLst>
              <a:ext uri="{FF2B5EF4-FFF2-40B4-BE49-F238E27FC236}">
                <a16:creationId xmlns:a16="http://schemas.microsoft.com/office/drawing/2014/main" id="{2F5F2C19-E361-48AB-B7ED-A1442F7FBC2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44920" y="2301882"/>
            <a:ext cx="2505306" cy="1341625"/>
          </a:xfrm>
        </p:spPr>
        <p:txBody>
          <a:bodyPr lIns="0">
            <a:norm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B74C37E9-E7A4-2C95-CC84-E4D7FD57D0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465" y="453195"/>
            <a:ext cx="11015353" cy="5539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algn="l" defTabSz="91397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600" b="0" i="0" kern="1200" dirty="0">
                <a:solidFill>
                  <a:schemeClr val="bg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Add Title</a:t>
            </a:r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B16DC8-E28B-A421-AB71-0BA59C26698A}"/>
              </a:ext>
            </a:extLst>
          </p:cNvPr>
          <p:cNvSpPr txBox="1"/>
          <p:nvPr userDrawn="1"/>
        </p:nvSpPr>
        <p:spPr>
          <a:xfrm>
            <a:off x="10412778" y="6506879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309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rgbClr val="00EDED"/>
                </a:solidFill>
                <a:effectLst/>
                <a:uLnTx/>
                <a:uFillTx/>
                <a:latin typeface="+mn-lt"/>
              </a:rPr>
              <a:t>Private and Confidential</a:t>
            </a:r>
          </a:p>
        </p:txBody>
      </p:sp>
      <p:sp>
        <p:nvSpPr>
          <p:cNvPr id="38" name="Text Placeholder 63">
            <a:extLst>
              <a:ext uri="{FF2B5EF4-FFF2-40B4-BE49-F238E27FC236}">
                <a16:creationId xmlns:a16="http://schemas.microsoft.com/office/drawing/2014/main" id="{3B5F76E6-C01F-CB8D-94A8-762CA8B142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72293" y="1355912"/>
            <a:ext cx="2505306" cy="398099"/>
          </a:xfrm>
        </p:spPr>
        <p:txBody>
          <a:bodyPr lIns="0">
            <a:normAutofit/>
          </a:bodyPr>
          <a:lstStyle>
            <a:lvl1pPr marL="0" indent="0">
              <a:buNone/>
              <a:defRPr sz="1800" b="0" i="0">
                <a:solidFill>
                  <a:srgbClr val="00EDED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9" name="Text Placeholder 63">
            <a:extLst>
              <a:ext uri="{FF2B5EF4-FFF2-40B4-BE49-F238E27FC236}">
                <a16:creationId xmlns:a16="http://schemas.microsoft.com/office/drawing/2014/main" id="{62DB7540-082F-5CC2-C0F7-37243091CB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72293" y="1855526"/>
            <a:ext cx="2505306" cy="247206"/>
          </a:xfrm>
        </p:spPr>
        <p:txBody>
          <a:bodyPr lIns="0">
            <a:noAutofit/>
          </a:bodyPr>
          <a:lstStyle>
            <a:lvl1pPr marL="0" indent="0">
              <a:buNone/>
              <a:defRPr sz="1400" b="0" i="0">
                <a:solidFill>
                  <a:srgbClr val="003059"/>
                </a:solidFill>
                <a:highlight>
                  <a:srgbClr val="A2F3F3"/>
                </a:highlight>
                <a:latin typeface="+mn-lt"/>
              </a:defRPr>
            </a:lvl1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40" name="Text Placeholder 63">
            <a:extLst>
              <a:ext uri="{FF2B5EF4-FFF2-40B4-BE49-F238E27FC236}">
                <a16:creationId xmlns:a16="http://schemas.microsoft.com/office/drawing/2014/main" id="{75A5E816-350F-A5F5-2E9F-3CF8590B5F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72293" y="2301882"/>
            <a:ext cx="2505306" cy="1341625"/>
          </a:xfrm>
        </p:spPr>
        <p:txBody>
          <a:bodyPr lIns="0">
            <a:norm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9" name="Slide Number Placeholder 13">
            <a:extLst>
              <a:ext uri="{FF2B5EF4-FFF2-40B4-BE49-F238E27FC236}">
                <a16:creationId xmlns:a16="http://schemas.microsoft.com/office/drawing/2014/main" id="{1D9ACAC6-5264-97C5-66C9-993C95DB6178}"/>
              </a:ext>
            </a:extLst>
          </p:cNvPr>
          <p:cNvSpPr txBox="1">
            <a:spLocks/>
          </p:cNvSpPr>
          <p:nvPr userDrawn="1"/>
        </p:nvSpPr>
        <p:spPr>
          <a:xfrm>
            <a:off x="11429954" y="6411766"/>
            <a:ext cx="34297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rgbClr val="00EDED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rgbClr val="00EDED"/>
              </a:solidFill>
              <a:latin typeface="Montserrat" pitchFamily="2" charset="77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6980351B-95B5-3077-F4BA-53CFA563E52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306" y="6496842"/>
            <a:ext cx="365772" cy="194762"/>
          </a:xfrm>
          <a:prstGeom prst="rect">
            <a:avLst/>
          </a:prstGeom>
        </p:spPr>
      </p:pic>
      <p:pic>
        <p:nvPicPr>
          <p:cNvPr id="7" name="Picture Placeholder 18" descr="A person in a suit and tie&#10;&#10;Description automatically generated">
            <a:extLst>
              <a:ext uri="{FF2B5EF4-FFF2-40B4-BE49-F238E27FC236}">
                <a16:creationId xmlns:a16="http://schemas.microsoft.com/office/drawing/2014/main" id="{CB8ADA05-DDB5-B9AB-782A-849938D47F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7" t="1172" r="38" b="1254"/>
          <a:stretch/>
        </p:blipFill>
        <p:spPr>
          <a:xfrm>
            <a:off x="6420324" y="1453547"/>
            <a:ext cx="2090465" cy="2092325"/>
          </a:xfrm>
          <a:prstGeom prst="rect">
            <a:avLst/>
          </a:prstGeom>
        </p:spPr>
      </p:pic>
      <p:sp>
        <p:nvSpPr>
          <p:cNvPr id="9" name="Picture Placeholder 43">
            <a:extLst>
              <a:ext uri="{FF2B5EF4-FFF2-40B4-BE49-F238E27FC236}">
                <a16:creationId xmlns:a16="http://schemas.microsoft.com/office/drawing/2014/main" id="{B39DBDE8-6DD2-35DF-1471-D6F315777B7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420324" y="1453548"/>
            <a:ext cx="2090465" cy="2092325"/>
          </a:xfrm>
          <a:solidFill>
            <a:schemeClr val="accent4">
              <a:alpha val="56000"/>
            </a:schemeClr>
          </a:solidFill>
        </p:spPr>
        <p:txBody>
          <a:bodyPr rIns="0" anchor="t">
            <a:normAutofit/>
          </a:bodyPr>
          <a:lstStyle>
            <a:lvl1pPr marL="0" indent="0" algn="l">
              <a:buNone/>
              <a:defRPr sz="1400">
                <a:solidFill>
                  <a:srgbClr val="00EDED">
                    <a:alpha val="69000"/>
                  </a:srgbClr>
                </a:solidFill>
                <a:latin typeface="+mn-lt"/>
              </a:defRPr>
            </a:lvl1pPr>
          </a:lstStyle>
          <a:p>
            <a:r>
              <a:rPr lang="en-US"/>
              <a:t>Click Icon to Change Image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33E9347-116B-4E30-B01A-3D27A3101607}"/>
              </a:ext>
            </a:extLst>
          </p:cNvPr>
          <p:cNvSpPr/>
          <p:nvPr userDrawn="1"/>
        </p:nvSpPr>
        <p:spPr>
          <a:xfrm>
            <a:off x="6321907" y="1355912"/>
            <a:ext cx="2287298" cy="228759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00EDE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pic>
        <p:nvPicPr>
          <p:cNvPr id="24" name="Picture Placeholder 18" descr="A person in a suit and tie&#10;&#10;Description automatically generated">
            <a:extLst>
              <a:ext uri="{FF2B5EF4-FFF2-40B4-BE49-F238E27FC236}">
                <a16:creationId xmlns:a16="http://schemas.microsoft.com/office/drawing/2014/main" id="{915F939E-100C-602E-BC0A-C2AEABBE3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7" t="1172" r="38" b="1254"/>
          <a:stretch/>
        </p:blipFill>
        <p:spPr>
          <a:xfrm>
            <a:off x="1092951" y="4089862"/>
            <a:ext cx="2090465" cy="2092325"/>
          </a:xfrm>
          <a:prstGeom prst="rect">
            <a:avLst/>
          </a:prstGeom>
        </p:spPr>
      </p:pic>
      <p:sp>
        <p:nvSpPr>
          <p:cNvPr id="25" name="Picture Placeholder 43">
            <a:extLst>
              <a:ext uri="{FF2B5EF4-FFF2-40B4-BE49-F238E27FC236}">
                <a16:creationId xmlns:a16="http://schemas.microsoft.com/office/drawing/2014/main" id="{9A7394D4-C605-6BF9-40D9-03DCF37D7D4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092951" y="4089863"/>
            <a:ext cx="2090465" cy="2092325"/>
          </a:xfrm>
          <a:solidFill>
            <a:schemeClr val="accent4">
              <a:alpha val="56000"/>
            </a:schemeClr>
          </a:solidFill>
        </p:spPr>
        <p:txBody>
          <a:bodyPr rIns="0" anchor="t">
            <a:normAutofit/>
          </a:bodyPr>
          <a:lstStyle>
            <a:lvl1pPr marL="0" indent="0" algn="l">
              <a:buNone/>
              <a:defRPr sz="1400">
                <a:solidFill>
                  <a:srgbClr val="00EDED">
                    <a:alpha val="69000"/>
                  </a:srgbClr>
                </a:solidFill>
                <a:latin typeface="+mn-lt"/>
              </a:defRPr>
            </a:lvl1pPr>
          </a:lstStyle>
          <a:p>
            <a:r>
              <a:rPr lang="en-US"/>
              <a:t>Click Icon to Change Image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8985181-521F-AE3C-416A-FED3179C8699}"/>
              </a:ext>
            </a:extLst>
          </p:cNvPr>
          <p:cNvSpPr/>
          <p:nvPr userDrawn="1"/>
        </p:nvSpPr>
        <p:spPr>
          <a:xfrm>
            <a:off x="994534" y="3992227"/>
            <a:ext cx="2287298" cy="228759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00EDE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7" name="Text Placeholder 63">
            <a:extLst>
              <a:ext uri="{FF2B5EF4-FFF2-40B4-BE49-F238E27FC236}">
                <a16:creationId xmlns:a16="http://schemas.microsoft.com/office/drawing/2014/main" id="{23F486CE-9B64-294D-E631-CC3754076CE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44920" y="3992227"/>
            <a:ext cx="2505306" cy="398099"/>
          </a:xfrm>
        </p:spPr>
        <p:txBody>
          <a:bodyPr lIns="0">
            <a:normAutofit/>
          </a:bodyPr>
          <a:lstStyle>
            <a:lvl1pPr marL="0" indent="0">
              <a:buNone/>
              <a:defRPr sz="1800" b="0" i="0">
                <a:solidFill>
                  <a:srgbClr val="00EDED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8" name="Text Placeholder 63">
            <a:extLst>
              <a:ext uri="{FF2B5EF4-FFF2-40B4-BE49-F238E27FC236}">
                <a16:creationId xmlns:a16="http://schemas.microsoft.com/office/drawing/2014/main" id="{54439993-D40F-3D99-88ED-1AEF9D5EB62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44920" y="4491841"/>
            <a:ext cx="2505306" cy="247206"/>
          </a:xfrm>
        </p:spPr>
        <p:txBody>
          <a:bodyPr lIns="0">
            <a:noAutofit/>
          </a:bodyPr>
          <a:lstStyle>
            <a:lvl1pPr marL="0" indent="0">
              <a:buNone/>
              <a:defRPr sz="1400" b="0" i="0">
                <a:solidFill>
                  <a:srgbClr val="003059"/>
                </a:solidFill>
                <a:highlight>
                  <a:srgbClr val="A2F3F3"/>
                </a:highlight>
                <a:latin typeface="+mn-lt"/>
              </a:defRPr>
            </a:lvl1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45" name="Text Placeholder 63">
            <a:extLst>
              <a:ext uri="{FF2B5EF4-FFF2-40B4-BE49-F238E27FC236}">
                <a16:creationId xmlns:a16="http://schemas.microsoft.com/office/drawing/2014/main" id="{9277DAAD-D5E8-159A-283F-F15F830D24E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44920" y="4938197"/>
            <a:ext cx="2505306" cy="1341625"/>
          </a:xfrm>
        </p:spPr>
        <p:txBody>
          <a:bodyPr lIns="0">
            <a:norm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1" name="Text Placeholder 63">
            <a:extLst>
              <a:ext uri="{FF2B5EF4-FFF2-40B4-BE49-F238E27FC236}">
                <a16:creationId xmlns:a16="http://schemas.microsoft.com/office/drawing/2014/main" id="{9DD10405-F3E1-6990-F88C-EE615BEE43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72293" y="3992227"/>
            <a:ext cx="2505306" cy="398099"/>
          </a:xfrm>
        </p:spPr>
        <p:txBody>
          <a:bodyPr lIns="0">
            <a:normAutofit/>
          </a:bodyPr>
          <a:lstStyle>
            <a:lvl1pPr marL="0" indent="0">
              <a:buNone/>
              <a:defRPr sz="1800" b="0" i="0">
                <a:solidFill>
                  <a:srgbClr val="00EDED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2" name="Text Placeholder 63">
            <a:extLst>
              <a:ext uri="{FF2B5EF4-FFF2-40B4-BE49-F238E27FC236}">
                <a16:creationId xmlns:a16="http://schemas.microsoft.com/office/drawing/2014/main" id="{77848427-B193-7EC2-80E8-8A502B1F8E8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72293" y="4491841"/>
            <a:ext cx="2505306" cy="247206"/>
          </a:xfrm>
        </p:spPr>
        <p:txBody>
          <a:bodyPr lIns="0">
            <a:noAutofit/>
          </a:bodyPr>
          <a:lstStyle>
            <a:lvl1pPr marL="0" indent="0">
              <a:buNone/>
              <a:defRPr sz="1400" b="0" i="0">
                <a:solidFill>
                  <a:srgbClr val="003059"/>
                </a:solidFill>
                <a:highlight>
                  <a:srgbClr val="A2F3F3"/>
                </a:highlight>
                <a:latin typeface="+mn-lt"/>
              </a:defRPr>
            </a:lvl1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53" name="Text Placeholder 63">
            <a:extLst>
              <a:ext uri="{FF2B5EF4-FFF2-40B4-BE49-F238E27FC236}">
                <a16:creationId xmlns:a16="http://schemas.microsoft.com/office/drawing/2014/main" id="{FC2A8FA7-509F-CA9C-B061-D1F6E7B4E89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72293" y="4938197"/>
            <a:ext cx="2505306" cy="1341625"/>
          </a:xfrm>
        </p:spPr>
        <p:txBody>
          <a:bodyPr lIns="0">
            <a:norm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54" name="Picture Placeholder 18" descr="A person in a suit and tie&#10;&#10;Description automatically generated">
            <a:extLst>
              <a:ext uri="{FF2B5EF4-FFF2-40B4-BE49-F238E27FC236}">
                <a16:creationId xmlns:a16="http://schemas.microsoft.com/office/drawing/2014/main" id="{1F5F0B1D-5AE1-9ED7-5337-986D4E4210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7" t="1172" r="38" b="1254"/>
          <a:stretch/>
        </p:blipFill>
        <p:spPr>
          <a:xfrm>
            <a:off x="6420324" y="4089862"/>
            <a:ext cx="2090465" cy="2092325"/>
          </a:xfrm>
          <a:prstGeom prst="rect">
            <a:avLst/>
          </a:prstGeom>
        </p:spPr>
      </p:pic>
      <p:sp>
        <p:nvSpPr>
          <p:cNvPr id="55" name="Picture Placeholder 43">
            <a:extLst>
              <a:ext uri="{FF2B5EF4-FFF2-40B4-BE49-F238E27FC236}">
                <a16:creationId xmlns:a16="http://schemas.microsoft.com/office/drawing/2014/main" id="{9FBCC796-32DF-3849-816A-F7F4115EA346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420324" y="4089863"/>
            <a:ext cx="2090465" cy="2092325"/>
          </a:xfrm>
          <a:solidFill>
            <a:schemeClr val="accent4">
              <a:alpha val="56000"/>
            </a:schemeClr>
          </a:solidFill>
        </p:spPr>
        <p:txBody>
          <a:bodyPr rIns="0" anchor="t">
            <a:normAutofit/>
          </a:bodyPr>
          <a:lstStyle>
            <a:lvl1pPr marL="0" indent="0" algn="l">
              <a:buNone/>
              <a:defRPr sz="1400">
                <a:solidFill>
                  <a:srgbClr val="00EDED">
                    <a:alpha val="69000"/>
                  </a:srgbClr>
                </a:solidFill>
                <a:latin typeface="+mn-lt"/>
              </a:defRPr>
            </a:lvl1pPr>
          </a:lstStyle>
          <a:p>
            <a:r>
              <a:rPr lang="en-US"/>
              <a:t>Click Icon to Change Image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5B4DAFBC-AC0E-BC84-DF54-9D5EAE857FC8}"/>
              </a:ext>
            </a:extLst>
          </p:cNvPr>
          <p:cNvSpPr/>
          <p:nvPr userDrawn="1"/>
        </p:nvSpPr>
        <p:spPr>
          <a:xfrm>
            <a:off x="6321907" y="3992227"/>
            <a:ext cx="2287298" cy="2287597"/>
          </a:xfrm>
          <a:prstGeom prst="roundRect">
            <a:avLst>
              <a:gd name="adj" fmla="val 0"/>
            </a:avLst>
          </a:prstGeom>
          <a:noFill/>
          <a:ln w="12700" cap="flat" cmpd="sng" algn="ctr">
            <a:solidFill>
              <a:srgbClr val="00EDE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0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562390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Blank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0D7B0BE-371D-7D88-B20B-F2B8A51EE5FD}"/>
              </a:ext>
            </a:extLst>
          </p:cNvPr>
          <p:cNvSpPr txBox="1">
            <a:spLocks/>
          </p:cNvSpPr>
          <p:nvPr userDrawn="1"/>
        </p:nvSpPr>
        <p:spPr>
          <a:xfrm>
            <a:off x="3210058" y="1927123"/>
            <a:ext cx="5771885" cy="3003753"/>
          </a:xfrm>
          <a:prstGeom prst="rect">
            <a:avLst/>
          </a:prstGeom>
        </p:spPr>
        <p:txBody>
          <a:bodyPr lIns="0" tIns="0" rIns="0" bIns="0" anchor="ctr"/>
          <a:lstStyle>
            <a:lvl1pPr marL="228517" indent="-228517" algn="l" defTabSz="9140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48" indent="-228517" algn="l" defTabSz="9140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595" indent="-228517" algn="l" defTabSz="9140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640" indent="-228517" algn="l" defTabSz="9140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672" indent="-228517" algn="l" defTabSz="9140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760" indent="-228517" algn="l" defTabSz="9140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17" algn="l" defTabSz="9140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22" indent="-228517" algn="l" defTabSz="9140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55" indent="-228517" algn="l" defTabSz="9140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7298">
                <a:solidFill>
                  <a:srgbClr val="00EDED"/>
                </a:solidFill>
                <a:latin typeface="+mn-lt"/>
              </a:rPr>
              <a:t>Q&amp;A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8F93217-BC79-CAE2-81BF-649EC04DD56C}"/>
              </a:ext>
            </a:extLst>
          </p:cNvPr>
          <p:cNvSpPr>
            <a:spLocks/>
          </p:cNvSpPr>
          <p:nvPr userDrawn="1"/>
        </p:nvSpPr>
        <p:spPr>
          <a:xfrm>
            <a:off x="0" y="1781183"/>
            <a:ext cx="2152966" cy="3295632"/>
          </a:xfrm>
          <a:custGeom>
            <a:avLst/>
            <a:gdLst>
              <a:gd name="connsiteX0" fmla="*/ 0 w 4467442"/>
              <a:gd name="connsiteY0" fmla="*/ 6837604 h 6837604"/>
              <a:gd name="connsiteX1" fmla="*/ 0 w 4467442"/>
              <a:gd name="connsiteY1" fmla="*/ 6212686 h 6837604"/>
              <a:gd name="connsiteX2" fmla="*/ 139678 w 4467442"/>
              <a:gd name="connsiteY2" fmla="*/ 6199024 h 6837604"/>
              <a:gd name="connsiteX3" fmla="*/ 2385725 w 4467442"/>
              <a:gd name="connsiteY3" fmla="*/ 5683531 h 6837604"/>
              <a:gd name="connsiteX4" fmla="*/ 3502074 w 4467442"/>
              <a:gd name="connsiteY4" fmla="*/ 5058530 h 6837604"/>
              <a:gd name="connsiteX5" fmla="*/ 3844214 w 4467442"/>
              <a:gd name="connsiteY5" fmla="*/ 4451257 h 6837604"/>
              <a:gd name="connsiteX6" fmla="*/ 3502074 w 4467442"/>
              <a:gd name="connsiteY6" fmla="*/ 3843984 h 6837604"/>
              <a:gd name="connsiteX7" fmla="*/ 3425541 w 4467442"/>
              <a:gd name="connsiteY7" fmla="*/ 3778807 h 6837604"/>
              <a:gd name="connsiteX8" fmla="*/ 2560535 w 4467442"/>
              <a:gd name="connsiteY8" fmla="*/ 4194200 h 6837604"/>
              <a:gd name="connsiteX9" fmla="*/ 164563 w 4467442"/>
              <a:gd name="connsiteY9" fmla="*/ 4746248 h 6837604"/>
              <a:gd name="connsiteX10" fmla="*/ 0 w 4467442"/>
              <a:gd name="connsiteY10" fmla="*/ 4762318 h 6837604"/>
              <a:gd name="connsiteX11" fmla="*/ 0 w 4467442"/>
              <a:gd name="connsiteY11" fmla="*/ 4138088 h 6837604"/>
              <a:gd name="connsiteX12" fmla="*/ 92781 w 4467442"/>
              <a:gd name="connsiteY12" fmla="*/ 4129013 h 6837604"/>
              <a:gd name="connsiteX13" fmla="*/ 2338587 w 4467442"/>
              <a:gd name="connsiteY13" fmla="*/ 3613519 h 6837604"/>
              <a:gd name="connsiteX14" fmla="*/ 2817793 w 4467442"/>
              <a:gd name="connsiteY14" fmla="*/ 3404954 h 6837604"/>
              <a:gd name="connsiteX15" fmla="*/ 2817966 w 4467442"/>
              <a:gd name="connsiteY15" fmla="*/ 3404780 h 6837604"/>
              <a:gd name="connsiteX16" fmla="*/ 2385725 w 4467442"/>
              <a:gd name="connsiteY16" fmla="*/ 3219331 h 6837604"/>
              <a:gd name="connsiteX17" fmla="*/ 139800 w 4467442"/>
              <a:gd name="connsiteY17" fmla="*/ 2703837 h 6837604"/>
              <a:gd name="connsiteX18" fmla="*/ 0 w 4467442"/>
              <a:gd name="connsiteY18" fmla="*/ 2690164 h 6837604"/>
              <a:gd name="connsiteX19" fmla="*/ 0 w 4467442"/>
              <a:gd name="connsiteY19" fmla="*/ 2065401 h 6837604"/>
              <a:gd name="connsiteX20" fmla="*/ 211777 w 4467442"/>
              <a:gd name="connsiteY20" fmla="*/ 2086081 h 6837604"/>
              <a:gd name="connsiteX21" fmla="*/ 2607673 w 4467442"/>
              <a:gd name="connsiteY21" fmla="*/ 2638129 h 6837604"/>
              <a:gd name="connsiteX22" fmla="*/ 3418234 w 4467442"/>
              <a:gd name="connsiteY22" fmla="*/ 3020846 h 6837604"/>
              <a:gd name="connsiteX23" fmla="*/ 3455284 w 4467442"/>
              <a:gd name="connsiteY23" fmla="*/ 2988345 h 6837604"/>
              <a:gd name="connsiteX24" fmla="*/ 3797424 w 4467442"/>
              <a:gd name="connsiteY24" fmla="*/ 2381072 h 6837604"/>
              <a:gd name="connsiteX25" fmla="*/ 3455284 w 4467442"/>
              <a:gd name="connsiteY25" fmla="*/ 1773799 h 6837604"/>
              <a:gd name="connsiteX26" fmla="*/ 2338761 w 4467442"/>
              <a:gd name="connsiteY26" fmla="*/ 1148798 h 6837604"/>
              <a:gd name="connsiteX27" fmla="*/ 92879 w 4467442"/>
              <a:gd name="connsiteY27" fmla="*/ 633305 h 6837604"/>
              <a:gd name="connsiteX28" fmla="*/ 0 w 4467442"/>
              <a:gd name="connsiteY28" fmla="*/ 624220 h 6837604"/>
              <a:gd name="connsiteX29" fmla="*/ 0 w 4467442"/>
              <a:gd name="connsiteY29" fmla="*/ 0 h 6837604"/>
              <a:gd name="connsiteX30" fmla="*/ 164563 w 4467442"/>
              <a:gd name="connsiteY30" fmla="*/ 16070 h 6837604"/>
              <a:gd name="connsiteX31" fmla="*/ 2560535 w 4467442"/>
              <a:gd name="connsiteY31" fmla="*/ 568118 h 6837604"/>
              <a:gd name="connsiteX32" fmla="*/ 3872045 w 4467442"/>
              <a:gd name="connsiteY32" fmla="*/ 1312001 h 6837604"/>
              <a:gd name="connsiteX33" fmla="*/ 4420304 w 4467442"/>
              <a:gd name="connsiteY33" fmla="*/ 2381246 h 6837604"/>
              <a:gd name="connsiteX34" fmla="*/ 3932402 w 4467442"/>
              <a:gd name="connsiteY34" fmla="*/ 3394352 h 6837604"/>
              <a:gd name="connsiteX35" fmla="*/ 3932576 w 4467442"/>
              <a:gd name="connsiteY35" fmla="*/ 3394526 h 6837604"/>
              <a:gd name="connsiteX36" fmla="*/ 4467442 w 4467442"/>
              <a:gd name="connsiteY36" fmla="*/ 4451605 h 6837604"/>
              <a:gd name="connsiteX37" fmla="*/ 3919182 w 4467442"/>
              <a:gd name="connsiteY37" fmla="*/ 5520849 h 6837604"/>
              <a:gd name="connsiteX38" fmla="*/ 2607499 w 4467442"/>
              <a:gd name="connsiteY38" fmla="*/ 6264732 h 6837604"/>
              <a:gd name="connsiteX39" fmla="*/ 211527 w 4467442"/>
              <a:gd name="connsiteY39" fmla="*/ 6816945 h 6837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467442" h="6837604">
                <a:moveTo>
                  <a:pt x="0" y="6837604"/>
                </a:moveTo>
                <a:lnTo>
                  <a:pt x="0" y="6212686"/>
                </a:lnTo>
                <a:lnTo>
                  <a:pt x="139678" y="6199024"/>
                </a:lnTo>
                <a:cubicBezTo>
                  <a:pt x="1004355" y="6096737"/>
                  <a:pt x="1772260" y="5916646"/>
                  <a:pt x="2385725" y="5683531"/>
                </a:cubicBezTo>
                <a:cubicBezTo>
                  <a:pt x="2877455" y="5496517"/>
                  <a:pt x="3254035" y="5281521"/>
                  <a:pt x="3502074" y="5058530"/>
                </a:cubicBezTo>
                <a:cubicBezTo>
                  <a:pt x="3750287" y="4835539"/>
                  <a:pt x="3844214" y="4629754"/>
                  <a:pt x="3844214" y="4451257"/>
                </a:cubicBezTo>
                <a:cubicBezTo>
                  <a:pt x="3844214" y="4272760"/>
                  <a:pt x="3750287" y="4067149"/>
                  <a:pt x="3502074" y="3843984"/>
                </a:cubicBezTo>
                <a:cubicBezTo>
                  <a:pt x="3477723" y="3822085"/>
                  <a:pt x="3452327" y="3800359"/>
                  <a:pt x="3425541" y="3778807"/>
                </a:cubicBezTo>
                <a:cubicBezTo>
                  <a:pt x="3173153" y="3933667"/>
                  <a:pt x="2881281" y="4072363"/>
                  <a:pt x="2560535" y="4194200"/>
                </a:cubicBezTo>
                <a:cubicBezTo>
                  <a:pt x="1892604" y="4448063"/>
                  <a:pt x="1073563" y="4638854"/>
                  <a:pt x="164563" y="4746248"/>
                </a:cubicBezTo>
                <a:lnTo>
                  <a:pt x="0" y="4762318"/>
                </a:lnTo>
                <a:lnTo>
                  <a:pt x="0" y="4138088"/>
                </a:lnTo>
                <a:lnTo>
                  <a:pt x="92781" y="4129013"/>
                </a:lnTo>
                <a:cubicBezTo>
                  <a:pt x="957434" y="4026726"/>
                  <a:pt x="1725231" y="3846635"/>
                  <a:pt x="2338587" y="3613519"/>
                </a:cubicBezTo>
                <a:cubicBezTo>
                  <a:pt x="2513050" y="3547300"/>
                  <a:pt x="2672901" y="3477431"/>
                  <a:pt x="2817793" y="3404954"/>
                </a:cubicBezTo>
                <a:lnTo>
                  <a:pt x="2817966" y="3404780"/>
                </a:lnTo>
                <a:cubicBezTo>
                  <a:pt x="2685772" y="3340646"/>
                  <a:pt x="2541576" y="3278598"/>
                  <a:pt x="2385725" y="3219331"/>
                </a:cubicBezTo>
                <a:cubicBezTo>
                  <a:pt x="1772369" y="2986216"/>
                  <a:pt x="1004504" y="2806124"/>
                  <a:pt x="139800" y="2703837"/>
                </a:cubicBezTo>
                <a:lnTo>
                  <a:pt x="0" y="2690164"/>
                </a:lnTo>
                <a:lnTo>
                  <a:pt x="0" y="2065401"/>
                </a:lnTo>
                <a:lnTo>
                  <a:pt x="211777" y="2086081"/>
                </a:lnTo>
                <a:cubicBezTo>
                  <a:pt x="1120769" y="2193475"/>
                  <a:pt x="1939742" y="2384266"/>
                  <a:pt x="2607673" y="2638129"/>
                </a:cubicBezTo>
                <a:cubicBezTo>
                  <a:pt x="2905807" y="2751449"/>
                  <a:pt x="3178719" y="2879195"/>
                  <a:pt x="3418234" y="3020846"/>
                </a:cubicBezTo>
                <a:cubicBezTo>
                  <a:pt x="3430933" y="3010070"/>
                  <a:pt x="3443282" y="2999294"/>
                  <a:pt x="3455284" y="2988345"/>
                </a:cubicBezTo>
                <a:cubicBezTo>
                  <a:pt x="3703497" y="2765354"/>
                  <a:pt x="3797424" y="2559569"/>
                  <a:pt x="3797424" y="2381072"/>
                </a:cubicBezTo>
                <a:cubicBezTo>
                  <a:pt x="3797424" y="2202575"/>
                  <a:pt x="3703497" y="1996964"/>
                  <a:pt x="3455284" y="1773799"/>
                </a:cubicBezTo>
                <a:cubicBezTo>
                  <a:pt x="3207071" y="1550808"/>
                  <a:pt x="2830665" y="1335812"/>
                  <a:pt x="2338761" y="1148798"/>
                </a:cubicBezTo>
                <a:cubicBezTo>
                  <a:pt x="1725405" y="915683"/>
                  <a:pt x="957540" y="735592"/>
                  <a:pt x="92879" y="633305"/>
                </a:cubicBezTo>
                <a:lnTo>
                  <a:pt x="0" y="624220"/>
                </a:lnTo>
                <a:lnTo>
                  <a:pt x="0" y="0"/>
                </a:lnTo>
                <a:lnTo>
                  <a:pt x="164563" y="16070"/>
                </a:lnTo>
                <a:cubicBezTo>
                  <a:pt x="1073563" y="123464"/>
                  <a:pt x="1892604" y="314255"/>
                  <a:pt x="2560535" y="568118"/>
                </a:cubicBezTo>
                <a:cubicBezTo>
                  <a:pt x="3093662" y="770774"/>
                  <a:pt x="3546777" y="1019662"/>
                  <a:pt x="3872045" y="1312001"/>
                </a:cubicBezTo>
                <a:cubicBezTo>
                  <a:pt x="4197313" y="1604166"/>
                  <a:pt x="4420304" y="1964984"/>
                  <a:pt x="4420304" y="2381246"/>
                </a:cubicBezTo>
                <a:cubicBezTo>
                  <a:pt x="4420304" y="2771263"/>
                  <a:pt x="4224448" y="3112441"/>
                  <a:pt x="3932402" y="3394352"/>
                </a:cubicBezTo>
                <a:lnTo>
                  <a:pt x="3932576" y="3394526"/>
                </a:lnTo>
                <a:cubicBezTo>
                  <a:pt x="4250539" y="3684431"/>
                  <a:pt x="4467442" y="4035343"/>
                  <a:pt x="4467442" y="4451605"/>
                </a:cubicBezTo>
                <a:cubicBezTo>
                  <a:pt x="4467442" y="4867866"/>
                  <a:pt x="4244276" y="5228684"/>
                  <a:pt x="3919182" y="5520849"/>
                </a:cubicBezTo>
                <a:cubicBezTo>
                  <a:pt x="3593915" y="5813015"/>
                  <a:pt x="3140800" y="6062077"/>
                  <a:pt x="2607499" y="6264732"/>
                </a:cubicBezTo>
                <a:cubicBezTo>
                  <a:pt x="1939568" y="6518704"/>
                  <a:pt x="1120527" y="6709536"/>
                  <a:pt x="211527" y="6816945"/>
                </a:cubicBezTo>
                <a:close/>
              </a:path>
            </a:pathLst>
          </a:custGeom>
          <a:solidFill>
            <a:srgbClr val="00EDED"/>
          </a:solidFill>
          <a:ln w="173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820525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Blank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0D7B0BE-371D-7D88-B20B-F2B8A51EE5FD}"/>
              </a:ext>
            </a:extLst>
          </p:cNvPr>
          <p:cNvSpPr txBox="1">
            <a:spLocks/>
          </p:cNvSpPr>
          <p:nvPr userDrawn="1"/>
        </p:nvSpPr>
        <p:spPr>
          <a:xfrm>
            <a:off x="3210058" y="1927123"/>
            <a:ext cx="5771885" cy="3003753"/>
          </a:xfrm>
          <a:prstGeom prst="rect">
            <a:avLst/>
          </a:prstGeom>
        </p:spPr>
        <p:txBody>
          <a:bodyPr lIns="0" tIns="0" rIns="0" bIns="0" anchor="ctr"/>
          <a:lstStyle>
            <a:lvl1pPr marL="228517" indent="-228517" algn="l" defTabSz="9140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48" indent="-228517" algn="l" defTabSz="9140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595" indent="-228517" algn="l" defTabSz="9140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640" indent="-228517" algn="l" defTabSz="9140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672" indent="-228517" algn="l" defTabSz="9140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760" indent="-228517" algn="l" defTabSz="9140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17" algn="l" defTabSz="9140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22" indent="-228517" algn="l" defTabSz="9140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55" indent="-228517" algn="l" defTabSz="9140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7298">
                <a:solidFill>
                  <a:srgbClr val="00EDED"/>
                </a:solidFill>
                <a:latin typeface="+mn-lt"/>
              </a:rPr>
              <a:t>Q&amp;A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AE91DE7F-49D5-FF1B-5CAA-451E48CC039A}"/>
              </a:ext>
            </a:extLst>
          </p:cNvPr>
          <p:cNvSpPr>
            <a:spLocks/>
          </p:cNvSpPr>
          <p:nvPr userDrawn="1"/>
        </p:nvSpPr>
        <p:spPr>
          <a:xfrm>
            <a:off x="0" y="1781183"/>
            <a:ext cx="2152966" cy="3295632"/>
          </a:xfrm>
          <a:custGeom>
            <a:avLst/>
            <a:gdLst>
              <a:gd name="connsiteX0" fmla="*/ 0 w 4467442"/>
              <a:gd name="connsiteY0" fmla="*/ 6837604 h 6837604"/>
              <a:gd name="connsiteX1" fmla="*/ 0 w 4467442"/>
              <a:gd name="connsiteY1" fmla="*/ 6212686 h 6837604"/>
              <a:gd name="connsiteX2" fmla="*/ 139678 w 4467442"/>
              <a:gd name="connsiteY2" fmla="*/ 6199024 h 6837604"/>
              <a:gd name="connsiteX3" fmla="*/ 2385725 w 4467442"/>
              <a:gd name="connsiteY3" fmla="*/ 5683531 h 6837604"/>
              <a:gd name="connsiteX4" fmla="*/ 3502074 w 4467442"/>
              <a:gd name="connsiteY4" fmla="*/ 5058530 h 6837604"/>
              <a:gd name="connsiteX5" fmla="*/ 3844214 w 4467442"/>
              <a:gd name="connsiteY5" fmla="*/ 4451257 h 6837604"/>
              <a:gd name="connsiteX6" fmla="*/ 3502074 w 4467442"/>
              <a:gd name="connsiteY6" fmla="*/ 3843984 h 6837604"/>
              <a:gd name="connsiteX7" fmla="*/ 3425541 w 4467442"/>
              <a:gd name="connsiteY7" fmla="*/ 3778807 h 6837604"/>
              <a:gd name="connsiteX8" fmla="*/ 2560535 w 4467442"/>
              <a:gd name="connsiteY8" fmla="*/ 4194200 h 6837604"/>
              <a:gd name="connsiteX9" fmla="*/ 164563 w 4467442"/>
              <a:gd name="connsiteY9" fmla="*/ 4746248 h 6837604"/>
              <a:gd name="connsiteX10" fmla="*/ 0 w 4467442"/>
              <a:gd name="connsiteY10" fmla="*/ 4762318 h 6837604"/>
              <a:gd name="connsiteX11" fmla="*/ 0 w 4467442"/>
              <a:gd name="connsiteY11" fmla="*/ 4138088 h 6837604"/>
              <a:gd name="connsiteX12" fmla="*/ 92781 w 4467442"/>
              <a:gd name="connsiteY12" fmla="*/ 4129013 h 6837604"/>
              <a:gd name="connsiteX13" fmla="*/ 2338587 w 4467442"/>
              <a:gd name="connsiteY13" fmla="*/ 3613519 h 6837604"/>
              <a:gd name="connsiteX14" fmla="*/ 2817793 w 4467442"/>
              <a:gd name="connsiteY14" fmla="*/ 3404954 h 6837604"/>
              <a:gd name="connsiteX15" fmla="*/ 2817966 w 4467442"/>
              <a:gd name="connsiteY15" fmla="*/ 3404780 h 6837604"/>
              <a:gd name="connsiteX16" fmla="*/ 2385725 w 4467442"/>
              <a:gd name="connsiteY16" fmla="*/ 3219331 h 6837604"/>
              <a:gd name="connsiteX17" fmla="*/ 139800 w 4467442"/>
              <a:gd name="connsiteY17" fmla="*/ 2703837 h 6837604"/>
              <a:gd name="connsiteX18" fmla="*/ 0 w 4467442"/>
              <a:gd name="connsiteY18" fmla="*/ 2690164 h 6837604"/>
              <a:gd name="connsiteX19" fmla="*/ 0 w 4467442"/>
              <a:gd name="connsiteY19" fmla="*/ 2065401 h 6837604"/>
              <a:gd name="connsiteX20" fmla="*/ 211777 w 4467442"/>
              <a:gd name="connsiteY20" fmla="*/ 2086081 h 6837604"/>
              <a:gd name="connsiteX21" fmla="*/ 2607673 w 4467442"/>
              <a:gd name="connsiteY21" fmla="*/ 2638129 h 6837604"/>
              <a:gd name="connsiteX22" fmla="*/ 3418234 w 4467442"/>
              <a:gd name="connsiteY22" fmla="*/ 3020846 h 6837604"/>
              <a:gd name="connsiteX23" fmla="*/ 3455284 w 4467442"/>
              <a:gd name="connsiteY23" fmla="*/ 2988345 h 6837604"/>
              <a:gd name="connsiteX24" fmla="*/ 3797424 w 4467442"/>
              <a:gd name="connsiteY24" fmla="*/ 2381072 h 6837604"/>
              <a:gd name="connsiteX25" fmla="*/ 3455284 w 4467442"/>
              <a:gd name="connsiteY25" fmla="*/ 1773799 h 6837604"/>
              <a:gd name="connsiteX26" fmla="*/ 2338761 w 4467442"/>
              <a:gd name="connsiteY26" fmla="*/ 1148798 h 6837604"/>
              <a:gd name="connsiteX27" fmla="*/ 92879 w 4467442"/>
              <a:gd name="connsiteY27" fmla="*/ 633305 h 6837604"/>
              <a:gd name="connsiteX28" fmla="*/ 0 w 4467442"/>
              <a:gd name="connsiteY28" fmla="*/ 624220 h 6837604"/>
              <a:gd name="connsiteX29" fmla="*/ 0 w 4467442"/>
              <a:gd name="connsiteY29" fmla="*/ 0 h 6837604"/>
              <a:gd name="connsiteX30" fmla="*/ 164563 w 4467442"/>
              <a:gd name="connsiteY30" fmla="*/ 16070 h 6837604"/>
              <a:gd name="connsiteX31" fmla="*/ 2560535 w 4467442"/>
              <a:gd name="connsiteY31" fmla="*/ 568118 h 6837604"/>
              <a:gd name="connsiteX32" fmla="*/ 3872045 w 4467442"/>
              <a:gd name="connsiteY32" fmla="*/ 1312001 h 6837604"/>
              <a:gd name="connsiteX33" fmla="*/ 4420304 w 4467442"/>
              <a:gd name="connsiteY33" fmla="*/ 2381246 h 6837604"/>
              <a:gd name="connsiteX34" fmla="*/ 3932402 w 4467442"/>
              <a:gd name="connsiteY34" fmla="*/ 3394352 h 6837604"/>
              <a:gd name="connsiteX35" fmla="*/ 3932576 w 4467442"/>
              <a:gd name="connsiteY35" fmla="*/ 3394526 h 6837604"/>
              <a:gd name="connsiteX36" fmla="*/ 4467442 w 4467442"/>
              <a:gd name="connsiteY36" fmla="*/ 4451605 h 6837604"/>
              <a:gd name="connsiteX37" fmla="*/ 3919182 w 4467442"/>
              <a:gd name="connsiteY37" fmla="*/ 5520849 h 6837604"/>
              <a:gd name="connsiteX38" fmla="*/ 2607499 w 4467442"/>
              <a:gd name="connsiteY38" fmla="*/ 6264732 h 6837604"/>
              <a:gd name="connsiteX39" fmla="*/ 211527 w 4467442"/>
              <a:gd name="connsiteY39" fmla="*/ 6816945 h 6837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467442" h="6837604">
                <a:moveTo>
                  <a:pt x="0" y="6837604"/>
                </a:moveTo>
                <a:lnTo>
                  <a:pt x="0" y="6212686"/>
                </a:lnTo>
                <a:lnTo>
                  <a:pt x="139678" y="6199024"/>
                </a:lnTo>
                <a:cubicBezTo>
                  <a:pt x="1004355" y="6096737"/>
                  <a:pt x="1772260" y="5916646"/>
                  <a:pt x="2385725" y="5683531"/>
                </a:cubicBezTo>
                <a:cubicBezTo>
                  <a:pt x="2877455" y="5496517"/>
                  <a:pt x="3254035" y="5281521"/>
                  <a:pt x="3502074" y="5058530"/>
                </a:cubicBezTo>
                <a:cubicBezTo>
                  <a:pt x="3750287" y="4835539"/>
                  <a:pt x="3844214" y="4629754"/>
                  <a:pt x="3844214" y="4451257"/>
                </a:cubicBezTo>
                <a:cubicBezTo>
                  <a:pt x="3844214" y="4272760"/>
                  <a:pt x="3750287" y="4067149"/>
                  <a:pt x="3502074" y="3843984"/>
                </a:cubicBezTo>
                <a:cubicBezTo>
                  <a:pt x="3477723" y="3822085"/>
                  <a:pt x="3452327" y="3800359"/>
                  <a:pt x="3425541" y="3778807"/>
                </a:cubicBezTo>
                <a:cubicBezTo>
                  <a:pt x="3173153" y="3933667"/>
                  <a:pt x="2881281" y="4072363"/>
                  <a:pt x="2560535" y="4194200"/>
                </a:cubicBezTo>
                <a:cubicBezTo>
                  <a:pt x="1892604" y="4448063"/>
                  <a:pt x="1073563" y="4638854"/>
                  <a:pt x="164563" y="4746248"/>
                </a:cubicBezTo>
                <a:lnTo>
                  <a:pt x="0" y="4762318"/>
                </a:lnTo>
                <a:lnTo>
                  <a:pt x="0" y="4138088"/>
                </a:lnTo>
                <a:lnTo>
                  <a:pt x="92781" y="4129013"/>
                </a:lnTo>
                <a:cubicBezTo>
                  <a:pt x="957434" y="4026726"/>
                  <a:pt x="1725231" y="3846635"/>
                  <a:pt x="2338587" y="3613519"/>
                </a:cubicBezTo>
                <a:cubicBezTo>
                  <a:pt x="2513050" y="3547300"/>
                  <a:pt x="2672901" y="3477431"/>
                  <a:pt x="2817793" y="3404954"/>
                </a:cubicBezTo>
                <a:lnTo>
                  <a:pt x="2817966" y="3404780"/>
                </a:lnTo>
                <a:cubicBezTo>
                  <a:pt x="2685772" y="3340646"/>
                  <a:pt x="2541576" y="3278598"/>
                  <a:pt x="2385725" y="3219331"/>
                </a:cubicBezTo>
                <a:cubicBezTo>
                  <a:pt x="1772369" y="2986216"/>
                  <a:pt x="1004504" y="2806124"/>
                  <a:pt x="139800" y="2703837"/>
                </a:cubicBezTo>
                <a:lnTo>
                  <a:pt x="0" y="2690164"/>
                </a:lnTo>
                <a:lnTo>
                  <a:pt x="0" y="2065401"/>
                </a:lnTo>
                <a:lnTo>
                  <a:pt x="211777" y="2086081"/>
                </a:lnTo>
                <a:cubicBezTo>
                  <a:pt x="1120769" y="2193475"/>
                  <a:pt x="1939742" y="2384266"/>
                  <a:pt x="2607673" y="2638129"/>
                </a:cubicBezTo>
                <a:cubicBezTo>
                  <a:pt x="2905807" y="2751449"/>
                  <a:pt x="3178719" y="2879195"/>
                  <a:pt x="3418234" y="3020846"/>
                </a:cubicBezTo>
                <a:cubicBezTo>
                  <a:pt x="3430933" y="3010070"/>
                  <a:pt x="3443282" y="2999294"/>
                  <a:pt x="3455284" y="2988345"/>
                </a:cubicBezTo>
                <a:cubicBezTo>
                  <a:pt x="3703497" y="2765354"/>
                  <a:pt x="3797424" y="2559569"/>
                  <a:pt x="3797424" y="2381072"/>
                </a:cubicBezTo>
                <a:cubicBezTo>
                  <a:pt x="3797424" y="2202575"/>
                  <a:pt x="3703497" y="1996964"/>
                  <a:pt x="3455284" y="1773799"/>
                </a:cubicBezTo>
                <a:cubicBezTo>
                  <a:pt x="3207071" y="1550808"/>
                  <a:pt x="2830665" y="1335812"/>
                  <a:pt x="2338761" y="1148798"/>
                </a:cubicBezTo>
                <a:cubicBezTo>
                  <a:pt x="1725405" y="915683"/>
                  <a:pt x="957540" y="735592"/>
                  <a:pt x="92879" y="633305"/>
                </a:cubicBezTo>
                <a:lnTo>
                  <a:pt x="0" y="624220"/>
                </a:lnTo>
                <a:lnTo>
                  <a:pt x="0" y="0"/>
                </a:lnTo>
                <a:lnTo>
                  <a:pt x="164563" y="16070"/>
                </a:lnTo>
                <a:cubicBezTo>
                  <a:pt x="1073563" y="123464"/>
                  <a:pt x="1892604" y="314255"/>
                  <a:pt x="2560535" y="568118"/>
                </a:cubicBezTo>
                <a:cubicBezTo>
                  <a:pt x="3093662" y="770774"/>
                  <a:pt x="3546777" y="1019662"/>
                  <a:pt x="3872045" y="1312001"/>
                </a:cubicBezTo>
                <a:cubicBezTo>
                  <a:pt x="4197313" y="1604166"/>
                  <a:pt x="4420304" y="1964984"/>
                  <a:pt x="4420304" y="2381246"/>
                </a:cubicBezTo>
                <a:cubicBezTo>
                  <a:pt x="4420304" y="2771263"/>
                  <a:pt x="4224448" y="3112441"/>
                  <a:pt x="3932402" y="3394352"/>
                </a:cubicBezTo>
                <a:lnTo>
                  <a:pt x="3932576" y="3394526"/>
                </a:lnTo>
                <a:cubicBezTo>
                  <a:pt x="4250539" y="3684431"/>
                  <a:pt x="4467442" y="4035343"/>
                  <a:pt x="4467442" y="4451605"/>
                </a:cubicBezTo>
                <a:cubicBezTo>
                  <a:pt x="4467442" y="4867866"/>
                  <a:pt x="4244276" y="5228684"/>
                  <a:pt x="3919182" y="5520849"/>
                </a:cubicBezTo>
                <a:cubicBezTo>
                  <a:pt x="3593915" y="5813015"/>
                  <a:pt x="3140800" y="6062077"/>
                  <a:pt x="2607499" y="6264732"/>
                </a:cubicBezTo>
                <a:cubicBezTo>
                  <a:pt x="1939568" y="6518704"/>
                  <a:pt x="1120527" y="6709536"/>
                  <a:pt x="211527" y="6816945"/>
                </a:cubicBezTo>
                <a:close/>
              </a:path>
            </a:pathLst>
          </a:custGeom>
          <a:solidFill>
            <a:srgbClr val="00EDED"/>
          </a:solidFill>
          <a:ln w="173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163680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d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A13062D-36D8-1F52-F4DE-B1C2AA2AFEC1}"/>
              </a:ext>
            </a:extLst>
          </p:cNvPr>
          <p:cNvSpPr/>
          <p:nvPr userDrawn="1"/>
        </p:nvSpPr>
        <p:spPr>
          <a:xfrm>
            <a:off x="0" y="5600700"/>
            <a:ext cx="12192000" cy="1257300"/>
          </a:xfrm>
          <a:prstGeom prst="rect">
            <a:avLst/>
          </a:prstGeom>
          <a:solidFill>
            <a:srgbClr val="F4F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E6EE4B-0811-69DE-2A0E-45AD15613919}"/>
              </a:ext>
            </a:extLst>
          </p:cNvPr>
          <p:cNvSpPr txBox="1"/>
          <p:nvPr userDrawn="1"/>
        </p:nvSpPr>
        <p:spPr>
          <a:xfrm>
            <a:off x="356497" y="0"/>
            <a:ext cx="5501099" cy="1862048"/>
          </a:xfrm>
          <a:prstGeom prst="rect">
            <a:avLst/>
          </a:prstGeom>
          <a:noFill/>
        </p:spPr>
        <p:txBody>
          <a:bodyPr wrap="square" lIns="91428" tIns="45714" rIns="91428" bIns="45714" rtlCol="0" anchor="t">
            <a:spAutoFit/>
          </a:bodyPr>
          <a:lstStyle/>
          <a:p>
            <a:r>
              <a:rPr lang="en-GB" sz="11499" b="0" i="0">
                <a:solidFill>
                  <a:srgbClr val="003059"/>
                </a:solidFill>
                <a:latin typeface="+mn-lt"/>
                <a:ea typeface="Noto Sans"/>
                <a:cs typeface="Noto Sans"/>
              </a:rPr>
              <a:t>Thank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07C28E-0A3B-63C8-D57B-35C05C063825}"/>
              </a:ext>
            </a:extLst>
          </p:cNvPr>
          <p:cNvSpPr txBox="1"/>
          <p:nvPr userDrawn="1"/>
        </p:nvSpPr>
        <p:spPr>
          <a:xfrm>
            <a:off x="7624173" y="4669676"/>
            <a:ext cx="3962573" cy="1862048"/>
          </a:xfrm>
          <a:prstGeom prst="rect">
            <a:avLst/>
          </a:prstGeom>
          <a:noFill/>
        </p:spPr>
        <p:txBody>
          <a:bodyPr wrap="square" lIns="91428" tIns="45714" rIns="91428" bIns="45714" rtlCol="0" anchor="t">
            <a:spAutoFit/>
          </a:bodyPr>
          <a:lstStyle/>
          <a:p>
            <a:pPr algn="r"/>
            <a:r>
              <a:rPr lang="en-GB" sz="11499" b="0" i="0">
                <a:solidFill>
                  <a:srgbClr val="003059"/>
                </a:solidFill>
                <a:latin typeface="+mn-lt"/>
                <a:ea typeface="Noto Sans"/>
                <a:cs typeface="Noto Sans"/>
              </a:rPr>
              <a:t>you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5A2CB0E-93C9-E51D-ECED-147E26DF72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2836" y="2584107"/>
            <a:ext cx="2506329" cy="168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792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P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A13062D-36D8-1F52-F4DE-B1C2AA2AFEC1}"/>
              </a:ext>
            </a:extLst>
          </p:cNvPr>
          <p:cNvSpPr/>
          <p:nvPr userDrawn="1"/>
        </p:nvSpPr>
        <p:spPr>
          <a:xfrm>
            <a:off x="0" y="5600700"/>
            <a:ext cx="12192000" cy="1257300"/>
          </a:xfrm>
          <a:prstGeom prst="rect">
            <a:avLst/>
          </a:prstGeom>
          <a:solidFill>
            <a:srgbClr val="3145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E6EE4B-0811-69DE-2A0E-45AD15613919}"/>
              </a:ext>
            </a:extLst>
          </p:cNvPr>
          <p:cNvSpPr txBox="1"/>
          <p:nvPr userDrawn="1"/>
        </p:nvSpPr>
        <p:spPr>
          <a:xfrm>
            <a:off x="356497" y="0"/>
            <a:ext cx="5501099" cy="1862048"/>
          </a:xfrm>
          <a:prstGeom prst="rect">
            <a:avLst/>
          </a:prstGeom>
          <a:noFill/>
        </p:spPr>
        <p:txBody>
          <a:bodyPr wrap="square" lIns="91428" tIns="45714" rIns="91428" bIns="45714" rtlCol="0" anchor="t">
            <a:spAutoFit/>
          </a:bodyPr>
          <a:lstStyle/>
          <a:p>
            <a:r>
              <a:rPr lang="en-GB" sz="11499" b="0" i="0">
                <a:solidFill>
                  <a:srgbClr val="00EDED"/>
                </a:solidFill>
                <a:latin typeface="+mn-lt"/>
                <a:ea typeface="Noto Sans"/>
                <a:cs typeface="Noto Sans"/>
              </a:rPr>
              <a:t>Thank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07C28E-0A3B-63C8-D57B-35C05C063825}"/>
              </a:ext>
            </a:extLst>
          </p:cNvPr>
          <p:cNvSpPr txBox="1"/>
          <p:nvPr userDrawn="1"/>
        </p:nvSpPr>
        <p:spPr>
          <a:xfrm>
            <a:off x="7624173" y="4669676"/>
            <a:ext cx="3962573" cy="1862048"/>
          </a:xfrm>
          <a:prstGeom prst="rect">
            <a:avLst/>
          </a:prstGeom>
          <a:noFill/>
        </p:spPr>
        <p:txBody>
          <a:bodyPr wrap="square" lIns="91428" tIns="45714" rIns="91428" bIns="45714" rtlCol="0" anchor="t">
            <a:spAutoFit/>
          </a:bodyPr>
          <a:lstStyle/>
          <a:p>
            <a:pPr algn="r"/>
            <a:r>
              <a:rPr lang="en-GB" sz="11499" b="0" i="0">
                <a:solidFill>
                  <a:srgbClr val="00EDED"/>
                </a:solidFill>
                <a:latin typeface="+mn-lt"/>
                <a:ea typeface="Noto Sans"/>
                <a:cs typeface="Noto Sans"/>
              </a:rPr>
              <a:t>you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5A2CB0E-93C9-E51D-ECED-147E26DF72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2836" y="2584107"/>
            <a:ext cx="2506329" cy="168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74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Blank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>
            <a:extLst>
              <a:ext uri="{FF2B5EF4-FFF2-40B4-BE49-F238E27FC236}">
                <a16:creationId xmlns:a16="http://schemas.microsoft.com/office/drawing/2014/main" id="{7B7E63E0-B48F-BECD-7BC6-6D7A41F799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81434" y="-387514"/>
            <a:ext cx="4349396" cy="7648285"/>
          </a:xfrm>
          <a:prstGeom prst="rect">
            <a:avLst/>
          </a:prstGeom>
        </p:spPr>
      </p:pic>
      <p:sp>
        <p:nvSpPr>
          <p:cNvPr id="10" name="Slide Number Placeholder 13">
            <a:extLst>
              <a:ext uri="{FF2B5EF4-FFF2-40B4-BE49-F238E27FC236}">
                <a16:creationId xmlns:a16="http://schemas.microsoft.com/office/drawing/2014/main" id="{44F33A51-D43A-54E0-9402-76225503AFEF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7"/>
            <a:ext cx="342926" cy="365125"/>
          </a:xfrm>
          <a:prstGeom prst="rect">
            <a:avLst/>
          </a:prstGeom>
        </p:spPr>
        <p:txBody>
          <a:bodyPr vert="horz" lIns="91428" tIns="45714" rIns="0" bIns="45714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rgbClr val="003059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rgbClr val="003059"/>
              </a:solidFill>
              <a:latin typeface="Montserrat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BD224E-47D3-997E-653F-7A790D4B3C4E}"/>
              </a:ext>
            </a:extLst>
          </p:cNvPr>
          <p:cNvSpPr txBox="1"/>
          <p:nvPr userDrawn="1"/>
        </p:nvSpPr>
        <p:spPr>
          <a:xfrm>
            <a:off x="10412778" y="6506879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309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rgbClr val="003059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A38A6A13-2E8D-59C7-CB00-54479F0171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7672" y="2789242"/>
            <a:ext cx="3851285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456985" indent="0">
              <a:buNone/>
              <a:defRPr sz="1600">
                <a:solidFill>
                  <a:schemeClr val="bg2"/>
                </a:solidFill>
              </a:defRPr>
            </a:lvl2pPr>
            <a:lvl3pPr marL="913987" indent="0">
              <a:buNone/>
              <a:defRPr sz="1600">
                <a:solidFill>
                  <a:schemeClr val="bg2"/>
                </a:solidFill>
              </a:defRPr>
            </a:lvl3pPr>
            <a:lvl4pPr marL="1370986" indent="0">
              <a:buNone/>
              <a:defRPr sz="1600">
                <a:solidFill>
                  <a:schemeClr val="bg2"/>
                </a:solidFill>
              </a:defRPr>
            </a:lvl4pPr>
            <a:lvl5pPr marL="1827972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id="{95EE9690-BE00-5D83-A0E4-309D45CFC7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3874" y="2789242"/>
            <a:ext cx="3851285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456985" indent="0">
              <a:buNone/>
              <a:defRPr sz="1600">
                <a:solidFill>
                  <a:schemeClr val="bg2"/>
                </a:solidFill>
              </a:defRPr>
            </a:lvl2pPr>
            <a:lvl3pPr marL="913987" indent="0">
              <a:buNone/>
              <a:defRPr sz="1600">
                <a:solidFill>
                  <a:schemeClr val="bg2"/>
                </a:solidFill>
              </a:defRPr>
            </a:lvl3pPr>
            <a:lvl4pPr marL="1370986" indent="0">
              <a:buNone/>
              <a:defRPr sz="1600">
                <a:solidFill>
                  <a:schemeClr val="bg2"/>
                </a:solidFill>
              </a:defRPr>
            </a:lvl4pPr>
            <a:lvl5pPr marL="1827972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2763355E-5B50-B717-4E8E-54D1CE32B9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17672" y="3854975"/>
            <a:ext cx="3851285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456985" indent="0">
              <a:buNone/>
              <a:defRPr sz="1600">
                <a:solidFill>
                  <a:schemeClr val="bg2"/>
                </a:solidFill>
              </a:defRPr>
            </a:lvl2pPr>
            <a:lvl3pPr marL="913987" indent="0">
              <a:buNone/>
              <a:defRPr sz="1600">
                <a:solidFill>
                  <a:schemeClr val="bg2"/>
                </a:solidFill>
              </a:defRPr>
            </a:lvl3pPr>
            <a:lvl4pPr marL="1370986" indent="0">
              <a:buNone/>
              <a:defRPr sz="1600">
                <a:solidFill>
                  <a:schemeClr val="bg2"/>
                </a:solidFill>
              </a:defRPr>
            </a:lvl4pPr>
            <a:lvl5pPr marL="1827972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0CD4C95E-5427-0CEA-1DA0-58FBE0709E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53874" y="3854975"/>
            <a:ext cx="3851285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  <a:lvl2pPr marL="456985" indent="0">
              <a:buNone/>
              <a:defRPr sz="1600">
                <a:solidFill>
                  <a:schemeClr val="bg2"/>
                </a:solidFill>
              </a:defRPr>
            </a:lvl2pPr>
            <a:lvl3pPr marL="913987" indent="0">
              <a:buNone/>
              <a:defRPr sz="1600">
                <a:solidFill>
                  <a:schemeClr val="bg2"/>
                </a:solidFill>
              </a:defRPr>
            </a:lvl3pPr>
            <a:lvl4pPr marL="1370986" indent="0">
              <a:buNone/>
              <a:defRPr sz="1600">
                <a:solidFill>
                  <a:schemeClr val="bg2"/>
                </a:solidFill>
              </a:defRPr>
            </a:lvl4pPr>
            <a:lvl5pPr marL="1827972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itle 16">
            <a:extLst>
              <a:ext uri="{FF2B5EF4-FFF2-40B4-BE49-F238E27FC236}">
                <a16:creationId xmlns:a16="http://schemas.microsoft.com/office/drawing/2014/main" id="{9EE6308B-5993-BBDD-3100-A9CCF3E576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1170" y="1709878"/>
            <a:ext cx="9043990" cy="662998"/>
          </a:xfrm>
        </p:spPr>
        <p:txBody>
          <a:bodyPr>
            <a:normAutofit/>
          </a:bodyPr>
          <a:lstStyle>
            <a:lvl1pPr>
              <a:defRPr sz="3600" b="0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9758CE89-E76D-78CE-43C1-E37C210367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282" y="6496842"/>
            <a:ext cx="365724" cy="194762"/>
          </a:xfrm>
          <a:prstGeom prst="rect">
            <a:avLst/>
          </a:prstGeom>
        </p:spPr>
      </p:pic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E70A585D-2D1A-3071-0EA0-EF693EF8F6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89579" y="2789242"/>
            <a:ext cx="506421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Montserrat" pitchFamily="2" charset="77"/>
              </a:defRPr>
            </a:lvl1pPr>
            <a:lvl2pPr marL="456985" indent="0">
              <a:buNone/>
              <a:defRPr sz="1600">
                <a:solidFill>
                  <a:schemeClr val="bg2"/>
                </a:solidFill>
              </a:defRPr>
            </a:lvl2pPr>
            <a:lvl3pPr marL="913987" indent="0">
              <a:buNone/>
              <a:defRPr sz="1600">
                <a:solidFill>
                  <a:schemeClr val="bg2"/>
                </a:solidFill>
              </a:defRPr>
            </a:lvl3pPr>
            <a:lvl4pPr marL="1370986" indent="0">
              <a:buNone/>
              <a:defRPr sz="1600">
                <a:solidFill>
                  <a:schemeClr val="bg2"/>
                </a:solidFill>
              </a:defRPr>
            </a:lvl4pPr>
            <a:lvl5pPr marL="1827972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EE0C1B1F-DC94-46DA-B805-79C66C7CEF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89578" y="3854975"/>
            <a:ext cx="506421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Montserrat" pitchFamily="2" charset="77"/>
              </a:defRPr>
            </a:lvl1pPr>
            <a:lvl2pPr marL="456985" indent="0">
              <a:buNone/>
              <a:defRPr sz="1600">
                <a:solidFill>
                  <a:schemeClr val="bg2"/>
                </a:solidFill>
              </a:defRPr>
            </a:lvl2pPr>
            <a:lvl3pPr marL="913987" indent="0">
              <a:buNone/>
              <a:defRPr sz="1600">
                <a:solidFill>
                  <a:schemeClr val="bg2"/>
                </a:solidFill>
              </a:defRPr>
            </a:lvl3pPr>
            <a:lvl4pPr marL="1370986" indent="0">
              <a:buNone/>
              <a:defRPr sz="1600">
                <a:solidFill>
                  <a:schemeClr val="bg2"/>
                </a:solidFill>
              </a:defRPr>
            </a:lvl4pPr>
            <a:lvl5pPr marL="1827972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id="{A4ED2495-ECAD-3EAC-25ED-D34F52D451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1170" y="2789242"/>
            <a:ext cx="506421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Montserrat" pitchFamily="2" charset="77"/>
              </a:defRPr>
            </a:lvl1pPr>
            <a:lvl2pPr marL="456985" indent="0">
              <a:buNone/>
              <a:defRPr sz="1600">
                <a:solidFill>
                  <a:schemeClr val="bg2"/>
                </a:solidFill>
              </a:defRPr>
            </a:lvl2pPr>
            <a:lvl3pPr marL="913987" indent="0">
              <a:buNone/>
              <a:defRPr sz="1600">
                <a:solidFill>
                  <a:schemeClr val="bg2"/>
                </a:solidFill>
              </a:defRPr>
            </a:lvl3pPr>
            <a:lvl4pPr marL="1370986" indent="0">
              <a:buNone/>
              <a:defRPr sz="1600">
                <a:solidFill>
                  <a:schemeClr val="bg2"/>
                </a:solidFill>
              </a:defRPr>
            </a:lvl4pPr>
            <a:lvl5pPr marL="1827972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A11F73AA-F52C-94CB-14DD-1032E21D5D4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169" y="3854975"/>
            <a:ext cx="506421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Montserrat" pitchFamily="2" charset="77"/>
              </a:defRPr>
            </a:lvl1pPr>
            <a:lvl2pPr marL="456985" indent="0">
              <a:buNone/>
              <a:defRPr sz="1600">
                <a:solidFill>
                  <a:schemeClr val="bg2"/>
                </a:solidFill>
              </a:defRPr>
            </a:lvl2pPr>
            <a:lvl3pPr marL="913987" indent="0">
              <a:buNone/>
              <a:defRPr sz="1600">
                <a:solidFill>
                  <a:schemeClr val="bg2"/>
                </a:solidFill>
              </a:defRPr>
            </a:lvl3pPr>
            <a:lvl4pPr marL="1370986" indent="0">
              <a:buNone/>
              <a:defRPr sz="1600">
                <a:solidFill>
                  <a:schemeClr val="bg2"/>
                </a:solidFill>
              </a:defRPr>
            </a:lvl4pPr>
            <a:lvl5pPr marL="1827972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022238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Blank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F3D3C8C8-FECB-72DE-F578-BCF57C71F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81434" y="-387514"/>
            <a:ext cx="4349396" cy="764828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977049C-1A0C-EB44-9043-F0D0A48A9A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282" y="6496842"/>
            <a:ext cx="365724" cy="194762"/>
          </a:xfrm>
          <a:prstGeom prst="rect">
            <a:avLst/>
          </a:prstGeom>
        </p:spPr>
      </p:pic>
      <p:sp>
        <p:nvSpPr>
          <p:cNvPr id="7" name="Title 16">
            <a:extLst>
              <a:ext uri="{FF2B5EF4-FFF2-40B4-BE49-F238E27FC236}">
                <a16:creationId xmlns:a16="http://schemas.microsoft.com/office/drawing/2014/main" id="{9454C451-BC89-F5C8-9E09-0B8A282A21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1170" y="1709878"/>
            <a:ext cx="9043990" cy="662998"/>
          </a:xfrm>
        </p:spPr>
        <p:txBody>
          <a:bodyPr>
            <a:normAutofit/>
          </a:bodyPr>
          <a:lstStyle>
            <a:lvl1pPr>
              <a:defRPr sz="3600" b="0" i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Slide Number Placeholder 13">
            <a:extLst>
              <a:ext uri="{FF2B5EF4-FFF2-40B4-BE49-F238E27FC236}">
                <a16:creationId xmlns:a16="http://schemas.microsoft.com/office/drawing/2014/main" id="{2E13FECC-BBAB-48EC-C0CD-5955A555E8E1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7"/>
            <a:ext cx="342926" cy="365125"/>
          </a:xfrm>
          <a:prstGeom prst="rect">
            <a:avLst/>
          </a:prstGeom>
        </p:spPr>
        <p:txBody>
          <a:bodyPr vert="horz" lIns="91428" tIns="45714" rIns="0" bIns="45714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rgbClr val="EFEFEF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rgbClr val="EFEFEF"/>
              </a:solidFill>
              <a:latin typeface="Montserrat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DC6328-B0EB-05CF-AE19-7852F17088C7}"/>
              </a:ext>
            </a:extLst>
          </p:cNvPr>
          <p:cNvSpPr txBox="1"/>
          <p:nvPr userDrawn="1"/>
        </p:nvSpPr>
        <p:spPr>
          <a:xfrm>
            <a:off x="10412778" y="6506879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309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3717CAA2-F6E9-2944-FEF0-0AC5B78B52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7672" y="2789242"/>
            <a:ext cx="3851285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  <a:lvl2pPr marL="456985" indent="0">
              <a:buNone/>
              <a:defRPr sz="1600">
                <a:solidFill>
                  <a:schemeClr val="bg2"/>
                </a:solidFill>
              </a:defRPr>
            </a:lvl2pPr>
            <a:lvl3pPr marL="913987" indent="0">
              <a:buNone/>
              <a:defRPr sz="1600">
                <a:solidFill>
                  <a:schemeClr val="bg2"/>
                </a:solidFill>
              </a:defRPr>
            </a:lvl3pPr>
            <a:lvl4pPr marL="1370986" indent="0">
              <a:buNone/>
              <a:defRPr sz="1600">
                <a:solidFill>
                  <a:schemeClr val="bg2"/>
                </a:solidFill>
              </a:defRPr>
            </a:lvl4pPr>
            <a:lvl5pPr marL="1827972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4B192409-E23E-38D9-7FF6-48CA9303DA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3874" y="2789242"/>
            <a:ext cx="3851285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  <a:lvl2pPr marL="456985" indent="0">
              <a:buNone/>
              <a:defRPr sz="1600">
                <a:solidFill>
                  <a:schemeClr val="bg2"/>
                </a:solidFill>
              </a:defRPr>
            </a:lvl2pPr>
            <a:lvl3pPr marL="913987" indent="0">
              <a:buNone/>
              <a:defRPr sz="1600">
                <a:solidFill>
                  <a:schemeClr val="bg2"/>
                </a:solidFill>
              </a:defRPr>
            </a:lvl3pPr>
            <a:lvl4pPr marL="1370986" indent="0">
              <a:buNone/>
              <a:defRPr sz="1600">
                <a:solidFill>
                  <a:schemeClr val="bg2"/>
                </a:solidFill>
              </a:defRPr>
            </a:lvl4pPr>
            <a:lvl5pPr marL="1827972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35E92378-0A35-30F2-F088-98E510A9AB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17672" y="3854975"/>
            <a:ext cx="3851285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  <a:lvl2pPr marL="456985" indent="0">
              <a:buNone/>
              <a:defRPr sz="1600">
                <a:solidFill>
                  <a:schemeClr val="bg2"/>
                </a:solidFill>
              </a:defRPr>
            </a:lvl2pPr>
            <a:lvl3pPr marL="913987" indent="0">
              <a:buNone/>
              <a:defRPr sz="1600">
                <a:solidFill>
                  <a:schemeClr val="bg2"/>
                </a:solidFill>
              </a:defRPr>
            </a:lvl3pPr>
            <a:lvl4pPr marL="1370986" indent="0">
              <a:buNone/>
              <a:defRPr sz="1600">
                <a:solidFill>
                  <a:schemeClr val="bg2"/>
                </a:solidFill>
              </a:defRPr>
            </a:lvl4pPr>
            <a:lvl5pPr marL="1827972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024AE8F5-DCAA-5558-5BB8-C9AB1D2638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53874" y="3854975"/>
            <a:ext cx="3851285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  <a:lvl2pPr marL="456985" indent="0">
              <a:buNone/>
              <a:defRPr sz="1600">
                <a:solidFill>
                  <a:schemeClr val="bg2"/>
                </a:solidFill>
              </a:defRPr>
            </a:lvl2pPr>
            <a:lvl3pPr marL="913987" indent="0">
              <a:buNone/>
              <a:defRPr sz="1600">
                <a:solidFill>
                  <a:schemeClr val="bg2"/>
                </a:solidFill>
              </a:defRPr>
            </a:lvl3pPr>
            <a:lvl4pPr marL="1370986" indent="0">
              <a:buNone/>
              <a:defRPr sz="1600">
                <a:solidFill>
                  <a:schemeClr val="bg2"/>
                </a:solidFill>
              </a:defRPr>
            </a:lvl4pPr>
            <a:lvl5pPr marL="1827972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01BA461-B168-1D28-B367-AFDF78BD56D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89579" y="2789242"/>
            <a:ext cx="506421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Montserrat" pitchFamily="2" charset="77"/>
              </a:defRPr>
            </a:lvl1pPr>
            <a:lvl2pPr marL="456985" indent="0">
              <a:buNone/>
              <a:defRPr sz="1600">
                <a:solidFill>
                  <a:schemeClr val="bg2"/>
                </a:solidFill>
              </a:defRPr>
            </a:lvl2pPr>
            <a:lvl3pPr marL="913987" indent="0">
              <a:buNone/>
              <a:defRPr sz="1600">
                <a:solidFill>
                  <a:schemeClr val="bg2"/>
                </a:solidFill>
              </a:defRPr>
            </a:lvl3pPr>
            <a:lvl4pPr marL="1370986" indent="0">
              <a:buNone/>
              <a:defRPr sz="1600">
                <a:solidFill>
                  <a:schemeClr val="bg2"/>
                </a:solidFill>
              </a:defRPr>
            </a:lvl4pPr>
            <a:lvl5pPr marL="1827972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981D0613-DDB6-55E2-7F29-377A323B1B7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89578" y="3854975"/>
            <a:ext cx="506421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Montserrat" pitchFamily="2" charset="77"/>
              </a:defRPr>
            </a:lvl1pPr>
            <a:lvl2pPr marL="456985" indent="0">
              <a:buNone/>
              <a:defRPr sz="1600">
                <a:solidFill>
                  <a:schemeClr val="bg2"/>
                </a:solidFill>
              </a:defRPr>
            </a:lvl2pPr>
            <a:lvl3pPr marL="913987" indent="0">
              <a:buNone/>
              <a:defRPr sz="1600">
                <a:solidFill>
                  <a:schemeClr val="bg2"/>
                </a:solidFill>
              </a:defRPr>
            </a:lvl3pPr>
            <a:lvl4pPr marL="1370986" indent="0">
              <a:buNone/>
              <a:defRPr sz="1600">
                <a:solidFill>
                  <a:schemeClr val="bg2"/>
                </a:solidFill>
              </a:defRPr>
            </a:lvl4pPr>
            <a:lvl5pPr marL="1827972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52C8DF-3903-4D37-1043-B46F2171C7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1170" y="2789242"/>
            <a:ext cx="506421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Montserrat" pitchFamily="2" charset="77"/>
              </a:defRPr>
            </a:lvl1pPr>
            <a:lvl2pPr marL="456985" indent="0">
              <a:buNone/>
              <a:defRPr sz="1600">
                <a:solidFill>
                  <a:schemeClr val="bg2"/>
                </a:solidFill>
              </a:defRPr>
            </a:lvl2pPr>
            <a:lvl3pPr marL="913987" indent="0">
              <a:buNone/>
              <a:defRPr sz="1600">
                <a:solidFill>
                  <a:schemeClr val="bg2"/>
                </a:solidFill>
              </a:defRPr>
            </a:lvl3pPr>
            <a:lvl4pPr marL="1370986" indent="0">
              <a:buNone/>
              <a:defRPr sz="1600">
                <a:solidFill>
                  <a:schemeClr val="bg2"/>
                </a:solidFill>
              </a:defRPr>
            </a:lvl4pPr>
            <a:lvl5pPr marL="1827972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D96C6EA5-BD3A-40B9-E370-25C066EAB0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169" y="3854975"/>
            <a:ext cx="506421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Montserrat" pitchFamily="2" charset="77"/>
              </a:defRPr>
            </a:lvl1pPr>
            <a:lvl2pPr marL="456985" indent="0">
              <a:buNone/>
              <a:defRPr sz="1600">
                <a:solidFill>
                  <a:schemeClr val="bg2"/>
                </a:solidFill>
              </a:defRPr>
            </a:lvl2pPr>
            <a:lvl3pPr marL="913987" indent="0">
              <a:buNone/>
              <a:defRPr sz="1600">
                <a:solidFill>
                  <a:schemeClr val="bg2"/>
                </a:solidFill>
              </a:defRPr>
            </a:lvl3pPr>
            <a:lvl4pPr marL="1370986" indent="0">
              <a:buNone/>
              <a:defRPr sz="1600">
                <a:solidFill>
                  <a:schemeClr val="bg2"/>
                </a:solidFill>
              </a:defRPr>
            </a:lvl4pPr>
            <a:lvl5pPr marL="1827972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755737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Blank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315860EC-EBD5-1284-5AD1-779762250C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81434" y="-387514"/>
            <a:ext cx="4349396" cy="7648285"/>
          </a:xfrm>
          <a:prstGeom prst="rect">
            <a:avLst/>
          </a:prstGeom>
        </p:spPr>
      </p:pic>
      <p:sp>
        <p:nvSpPr>
          <p:cNvPr id="37" name="Title 16">
            <a:extLst>
              <a:ext uri="{FF2B5EF4-FFF2-40B4-BE49-F238E27FC236}">
                <a16:creationId xmlns:a16="http://schemas.microsoft.com/office/drawing/2014/main" id="{9E3AD48C-57BF-0EF6-D32F-A560B6D73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1170" y="1709878"/>
            <a:ext cx="9043990" cy="662998"/>
          </a:xfrm>
        </p:spPr>
        <p:txBody>
          <a:bodyPr>
            <a:normAutofit/>
          </a:bodyPr>
          <a:lstStyle>
            <a:lvl1pPr>
              <a:defRPr sz="3600" b="0" i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7118C1-7699-267F-B078-51E1BB4BEDD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282" y="6496842"/>
            <a:ext cx="365724" cy="194762"/>
          </a:xfrm>
          <a:prstGeom prst="rect">
            <a:avLst/>
          </a:prstGeom>
        </p:spPr>
      </p:pic>
      <p:sp>
        <p:nvSpPr>
          <p:cNvPr id="3" name="Slide Number Placeholder 13">
            <a:extLst>
              <a:ext uri="{FF2B5EF4-FFF2-40B4-BE49-F238E27FC236}">
                <a16:creationId xmlns:a16="http://schemas.microsoft.com/office/drawing/2014/main" id="{5B0C2EDA-8A2B-FFDF-090C-18B85505521C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7"/>
            <a:ext cx="342926" cy="365125"/>
          </a:xfrm>
          <a:prstGeom prst="rect">
            <a:avLst/>
          </a:prstGeom>
        </p:spPr>
        <p:txBody>
          <a:bodyPr vert="horz" lIns="91428" tIns="45714" rIns="0" bIns="45714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rgbClr val="EFEFEF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rgbClr val="EFEFEF"/>
              </a:solidFill>
              <a:latin typeface="Montserrat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892686-74AE-215C-78FD-D667A2DDF257}"/>
              </a:ext>
            </a:extLst>
          </p:cNvPr>
          <p:cNvSpPr txBox="1"/>
          <p:nvPr userDrawn="1"/>
        </p:nvSpPr>
        <p:spPr>
          <a:xfrm>
            <a:off x="10412778" y="6506879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309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sp>
        <p:nvSpPr>
          <p:cNvPr id="6" name="Text Placeholder 26">
            <a:extLst>
              <a:ext uri="{FF2B5EF4-FFF2-40B4-BE49-F238E27FC236}">
                <a16:creationId xmlns:a16="http://schemas.microsoft.com/office/drawing/2014/main" id="{E1319FC9-9B94-7A4C-A90C-4901B76F36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7672" y="2789242"/>
            <a:ext cx="3851285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  <a:lvl2pPr marL="456985" indent="0">
              <a:buNone/>
              <a:defRPr sz="1600">
                <a:solidFill>
                  <a:schemeClr val="bg2"/>
                </a:solidFill>
              </a:defRPr>
            </a:lvl2pPr>
            <a:lvl3pPr marL="913987" indent="0">
              <a:buNone/>
              <a:defRPr sz="1600">
                <a:solidFill>
                  <a:schemeClr val="bg2"/>
                </a:solidFill>
              </a:defRPr>
            </a:lvl3pPr>
            <a:lvl4pPr marL="1370986" indent="0">
              <a:buNone/>
              <a:defRPr sz="1600">
                <a:solidFill>
                  <a:schemeClr val="bg2"/>
                </a:solidFill>
              </a:defRPr>
            </a:lvl4pPr>
            <a:lvl5pPr marL="1827972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36990E72-146E-061F-DECA-E864D245F3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3874" y="2789242"/>
            <a:ext cx="3851285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  <a:lvl2pPr marL="456985" indent="0">
              <a:buNone/>
              <a:defRPr sz="1600">
                <a:solidFill>
                  <a:schemeClr val="bg2"/>
                </a:solidFill>
              </a:defRPr>
            </a:lvl2pPr>
            <a:lvl3pPr marL="913987" indent="0">
              <a:buNone/>
              <a:defRPr sz="1600">
                <a:solidFill>
                  <a:schemeClr val="bg2"/>
                </a:solidFill>
              </a:defRPr>
            </a:lvl3pPr>
            <a:lvl4pPr marL="1370986" indent="0">
              <a:buNone/>
              <a:defRPr sz="1600">
                <a:solidFill>
                  <a:schemeClr val="bg2"/>
                </a:solidFill>
              </a:defRPr>
            </a:lvl4pPr>
            <a:lvl5pPr marL="1827972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33EB482E-038E-4A46-5F2E-5AFD8821A7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17672" y="3854975"/>
            <a:ext cx="3851285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  <a:lvl2pPr marL="456985" indent="0">
              <a:buNone/>
              <a:defRPr sz="1600">
                <a:solidFill>
                  <a:schemeClr val="bg2"/>
                </a:solidFill>
              </a:defRPr>
            </a:lvl2pPr>
            <a:lvl3pPr marL="913987" indent="0">
              <a:buNone/>
              <a:defRPr sz="1600">
                <a:solidFill>
                  <a:schemeClr val="bg2"/>
                </a:solidFill>
              </a:defRPr>
            </a:lvl3pPr>
            <a:lvl4pPr marL="1370986" indent="0">
              <a:buNone/>
              <a:defRPr sz="1600">
                <a:solidFill>
                  <a:schemeClr val="bg2"/>
                </a:solidFill>
              </a:defRPr>
            </a:lvl4pPr>
            <a:lvl5pPr marL="1827972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E8B7BE48-D402-FA6D-B9C7-85F6AA7CC3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53874" y="3854975"/>
            <a:ext cx="3851285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  <a:lvl2pPr marL="456985" indent="0">
              <a:buNone/>
              <a:defRPr sz="1600">
                <a:solidFill>
                  <a:schemeClr val="bg2"/>
                </a:solidFill>
              </a:defRPr>
            </a:lvl2pPr>
            <a:lvl3pPr marL="913987" indent="0">
              <a:buNone/>
              <a:defRPr sz="1600">
                <a:solidFill>
                  <a:schemeClr val="bg2"/>
                </a:solidFill>
              </a:defRPr>
            </a:lvl3pPr>
            <a:lvl4pPr marL="1370986" indent="0">
              <a:buNone/>
              <a:defRPr sz="1600">
                <a:solidFill>
                  <a:schemeClr val="bg2"/>
                </a:solidFill>
              </a:defRPr>
            </a:lvl4pPr>
            <a:lvl5pPr marL="1827972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772E9D82-C44F-F1EA-8EDD-F9535228AB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89579" y="2789242"/>
            <a:ext cx="506421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Montserrat" pitchFamily="2" charset="77"/>
              </a:defRPr>
            </a:lvl1pPr>
            <a:lvl2pPr marL="456985" indent="0">
              <a:buNone/>
              <a:defRPr sz="1600">
                <a:solidFill>
                  <a:schemeClr val="bg2"/>
                </a:solidFill>
              </a:defRPr>
            </a:lvl2pPr>
            <a:lvl3pPr marL="913987" indent="0">
              <a:buNone/>
              <a:defRPr sz="1600">
                <a:solidFill>
                  <a:schemeClr val="bg2"/>
                </a:solidFill>
              </a:defRPr>
            </a:lvl3pPr>
            <a:lvl4pPr marL="1370986" indent="0">
              <a:buNone/>
              <a:defRPr sz="1600">
                <a:solidFill>
                  <a:schemeClr val="bg2"/>
                </a:solidFill>
              </a:defRPr>
            </a:lvl4pPr>
            <a:lvl5pPr marL="1827972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D7CB2A0E-1176-0C27-A8D9-3CBFF25740A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89578" y="3854975"/>
            <a:ext cx="506421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Montserrat" pitchFamily="2" charset="77"/>
              </a:defRPr>
            </a:lvl1pPr>
            <a:lvl2pPr marL="456985" indent="0">
              <a:buNone/>
              <a:defRPr sz="1600">
                <a:solidFill>
                  <a:schemeClr val="bg2"/>
                </a:solidFill>
              </a:defRPr>
            </a:lvl2pPr>
            <a:lvl3pPr marL="913987" indent="0">
              <a:buNone/>
              <a:defRPr sz="1600">
                <a:solidFill>
                  <a:schemeClr val="bg2"/>
                </a:solidFill>
              </a:defRPr>
            </a:lvl3pPr>
            <a:lvl4pPr marL="1370986" indent="0">
              <a:buNone/>
              <a:defRPr sz="1600">
                <a:solidFill>
                  <a:schemeClr val="bg2"/>
                </a:solidFill>
              </a:defRPr>
            </a:lvl4pPr>
            <a:lvl5pPr marL="1827972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3" name="Text Placeholder 26">
            <a:extLst>
              <a:ext uri="{FF2B5EF4-FFF2-40B4-BE49-F238E27FC236}">
                <a16:creationId xmlns:a16="http://schemas.microsoft.com/office/drawing/2014/main" id="{5A007A47-92DC-2854-A61A-9CB5A57BB16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1170" y="2789242"/>
            <a:ext cx="506421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Montserrat" pitchFamily="2" charset="77"/>
              </a:defRPr>
            </a:lvl1pPr>
            <a:lvl2pPr marL="456985" indent="0">
              <a:buNone/>
              <a:defRPr sz="1600">
                <a:solidFill>
                  <a:schemeClr val="bg2"/>
                </a:solidFill>
              </a:defRPr>
            </a:lvl2pPr>
            <a:lvl3pPr marL="913987" indent="0">
              <a:buNone/>
              <a:defRPr sz="1600">
                <a:solidFill>
                  <a:schemeClr val="bg2"/>
                </a:solidFill>
              </a:defRPr>
            </a:lvl3pPr>
            <a:lvl4pPr marL="1370986" indent="0">
              <a:buNone/>
              <a:defRPr sz="1600">
                <a:solidFill>
                  <a:schemeClr val="bg2"/>
                </a:solidFill>
              </a:defRPr>
            </a:lvl4pPr>
            <a:lvl5pPr marL="1827972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ABE79067-AFC0-01F6-700C-E96DCAECD4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169" y="3854975"/>
            <a:ext cx="506421" cy="764935"/>
          </a:xfrm>
        </p:spPr>
        <p:txBody>
          <a:bodyPr anchor="ctr">
            <a:noAutofit/>
          </a:bodyPr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Montserrat" pitchFamily="2" charset="77"/>
              </a:defRPr>
            </a:lvl1pPr>
            <a:lvl2pPr marL="456985" indent="0">
              <a:buNone/>
              <a:defRPr sz="1600">
                <a:solidFill>
                  <a:schemeClr val="bg2"/>
                </a:solidFill>
              </a:defRPr>
            </a:lvl2pPr>
            <a:lvl3pPr marL="913987" indent="0">
              <a:buNone/>
              <a:defRPr sz="1600">
                <a:solidFill>
                  <a:schemeClr val="bg2"/>
                </a:solidFill>
              </a:defRPr>
            </a:lvl3pPr>
            <a:lvl4pPr marL="1370986" indent="0">
              <a:buNone/>
              <a:defRPr sz="1600">
                <a:solidFill>
                  <a:schemeClr val="bg2"/>
                </a:solidFill>
              </a:defRPr>
            </a:lvl4pPr>
            <a:lvl5pPr marL="1827972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821540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Blank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B50F09B-A494-5D08-27B1-32290FA096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178" y="168672"/>
            <a:ext cx="6091866" cy="6520656"/>
          </a:xfrm>
          <a:prstGeom prst="rect">
            <a:avLst/>
          </a:prstGeom>
        </p:spPr>
      </p:pic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3978187-75CD-0F5C-BE91-98349E736F23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127177" y="168672"/>
            <a:ext cx="6091867" cy="6520656"/>
          </a:xfrm>
          <a:solidFill>
            <a:srgbClr val="F4F3F0">
              <a:alpha val="68000"/>
            </a:srgbClr>
          </a:solidFill>
        </p:spPr>
        <p:txBody>
          <a:bodyPr lIns="91440" tIns="182880"/>
          <a:lstStyle>
            <a:lvl1pPr marL="0" indent="0">
              <a:buNone/>
              <a:defRPr>
                <a:solidFill>
                  <a:srgbClr val="003059"/>
                </a:solidFill>
                <a:latin typeface="Montserrat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</a:t>
            </a:r>
            <a:endParaRPr lang="en-US">
              <a:solidFill>
                <a:srgbClr val="003059"/>
              </a:solidFill>
              <a:latin typeface="Montserrat" pitchFamily="2" charset="77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E03995F-B8EA-233A-3299-941489AC32DC}"/>
              </a:ext>
            </a:extLst>
          </p:cNvPr>
          <p:cNvSpPr>
            <a:spLocks/>
          </p:cNvSpPr>
          <p:nvPr userDrawn="1"/>
        </p:nvSpPr>
        <p:spPr>
          <a:xfrm rot="10800000">
            <a:off x="7725141" y="7124"/>
            <a:ext cx="4466860" cy="6837604"/>
          </a:xfrm>
          <a:custGeom>
            <a:avLst/>
            <a:gdLst>
              <a:gd name="connsiteX0" fmla="*/ 0 w 4467442"/>
              <a:gd name="connsiteY0" fmla="*/ 6837604 h 6837604"/>
              <a:gd name="connsiteX1" fmla="*/ 0 w 4467442"/>
              <a:gd name="connsiteY1" fmla="*/ 6212686 h 6837604"/>
              <a:gd name="connsiteX2" fmla="*/ 139678 w 4467442"/>
              <a:gd name="connsiteY2" fmla="*/ 6199024 h 6837604"/>
              <a:gd name="connsiteX3" fmla="*/ 2385725 w 4467442"/>
              <a:gd name="connsiteY3" fmla="*/ 5683531 h 6837604"/>
              <a:gd name="connsiteX4" fmla="*/ 3502074 w 4467442"/>
              <a:gd name="connsiteY4" fmla="*/ 5058530 h 6837604"/>
              <a:gd name="connsiteX5" fmla="*/ 3844214 w 4467442"/>
              <a:gd name="connsiteY5" fmla="*/ 4451257 h 6837604"/>
              <a:gd name="connsiteX6" fmla="*/ 3502074 w 4467442"/>
              <a:gd name="connsiteY6" fmla="*/ 3843984 h 6837604"/>
              <a:gd name="connsiteX7" fmla="*/ 3425541 w 4467442"/>
              <a:gd name="connsiteY7" fmla="*/ 3778807 h 6837604"/>
              <a:gd name="connsiteX8" fmla="*/ 2560535 w 4467442"/>
              <a:gd name="connsiteY8" fmla="*/ 4194200 h 6837604"/>
              <a:gd name="connsiteX9" fmla="*/ 164563 w 4467442"/>
              <a:gd name="connsiteY9" fmla="*/ 4746248 h 6837604"/>
              <a:gd name="connsiteX10" fmla="*/ 0 w 4467442"/>
              <a:gd name="connsiteY10" fmla="*/ 4762318 h 6837604"/>
              <a:gd name="connsiteX11" fmla="*/ 0 w 4467442"/>
              <a:gd name="connsiteY11" fmla="*/ 4138088 h 6837604"/>
              <a:gd name="connsiteX12" fmla="*/ 92781 w 4467442"/>
              <a:gd name="connsiteY12" fmla="*/ 4129013 h 6837604"/>
              <a:gd name="connsiteX13" fmla="*/ 2338587 w 4467442"/>
              <a:gd name="connsiteY13" fmla="*/ 3613519 h 6837604"/>
              <a:gd name="connsiteX14" fmla="*/ 2817793 w 4467442"/>
              <a:gd name="connsiteY14" fmla="*/ 3404954 h 6837604"/>
              <a:gd name="connsiteX15" fmla="*/ 2817966 w 4467442"/>
              <a:gd name="connsiteY15" fmla="*/ 3404780 h 6837604"/>
              <a:gd name="connsiteX16" fmla="*/ 2385725 w 4467442"/>
              <a:gd name="connsiteY16" fmla="*/ 3219331 h 6837604"/>
              <a:gd name="connsiteX17" fmla="*/ 139800 w 4467442"/>
              <a:gd name="connsiteY17" fmla="*/ 2703837 h 6837604"/>
              <a:gd name="connsiteX18" fmla="*/ 0 w 4467442"/>
              <a:gd name="connsiteY18" fmla="*/ 2690164 h 6837604"/>
              <a:gd name="connsiteX19" fmla="*/ 0 w 4467442"/>
              <a:gd name="connsiteY19" fmla="*/ 2065401 h 6837604"/>
              <a:gd name="connsiteX20" fmla="*/ 211777 w 4467442"/>
              <a:gd name="connsiteY20" fmla="*/ 2086081 h 6837604"/>
              <a:gd name="connsiteX21" fmla="*/ 2607673 w 4467442"/>
              <a:gd name="connsiteY21" fmla="*/ 2638129 h 6837604"/>
              <a:gd name="connsiteX22" fmla="*/ 3418234 w 4467442"/>
              <a:gd name="connsiteY22" fmla="*/ 3020846 h 6837604"/>
              <a:gd name="connsiteX23" fmla="*/ 3455284 w 4467442"/>
              <a:gd name="connsiteY23" fmla="*/ 2988345 h 6837604"/>
              <a:gd name="connsiteX24" fmla="*/ 3797424 w 4467442"/>
              <a:gd name="connsiteY24" fmla="*/ 2381072 h 6837604"/>
              <a:gd name="connsiteX25" fmla="*/ 3455284 w 4467442"/>
              <a:gd name="connsiteY25" fmla="*/ 1773799 h 6837604"/>
              <a:gd name="connsiteX26" fmla="*/ 2338761 w 4467442"/>
              <a:gd name="connsiteY26" fmla="*/ 1148798 h 6837604"/>
              <a:gd name="connsiteX27" fmla="*/ 92879 w 4467442"/>
              <a:gd name="connsiteY27" fmla="*/ 633305 h 6837604"/>
              <a:gd name="connsiteX28" fmla="*/ 0 w 4467442"/>
              <a:gd name="connsiteY28" fmla="*/ 624220 h 6837604"/>
              <a:gd name="connsiteX29" fmla="*/ 0 w 4467442"/>
              <a:gd name="connsiteY29" fmla="*/ 0 h 6837604"/>
              <a:gd name="connsiteX30" fmla="*/ 164563 w 4467442"/>
              <a:gd name="connsiteY30" fmla="*/ 16070 h 6837604"/>
              <a:gd name="connsiteX31" fmla="*/ 2560535 w 4467442"/>
              <a:gd name="connsiteY31" fmla="*/ 568118 h 6837604"/>
              <a:gd name="connsiteX32" fmla="*/ 3872045 w 4467442"/>
              <a:gd name="connsiteY32" fmla="*/ 1312001 h 6837604"/>
              <a:gd name="connsiteX33" fmla="*/ 4420304 w 4467442"/>
              <a:gd name="connsiteY33" fmla="*/ 2381246 h 6837604"/>
              <a:gd name="connsiteX34" fmla="*/ 3932402 w 4467442"/>
              <a:gd name="connsiteY34" fmla="*/ 3394352 h 6837604"/>
              <a:gd name="connsiteX35" fmla="*/ 3932576 w 4467442"/>
              <a:gd name="connsiteY35" fmla="*/ 3394526 h 6837604"/>
              <a:gd name="connsiteX36" fmla="*/ 4467442 w 4467442"/>
              <a:gd name="connsiteY36" fmla="*/ 4451605 h 6837604"/>
              <a:gd name="connsiteX37" fmla="*/ 3919182 w 4467442"/>
              <a:gd name="connsiteY37" fmla="*/ 5520849 h 6837604"/>
              <a:gd name="connsiteX38" fmla="*/ 2607499 w 4467442"/>
              <a:gd name="connsiteY38" fmla="*/ 6264732 h 6837604"/>
              <a:gd name="connsiteX39" fmla="*/ 211527 w 4467442"/>
              <a:gd name="connsiteY39" fmla="*/ 6816945 h 6837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467442" h="6837604">
                <a:moveTo>
                  <a:pt x="0" y="6837604"/>
                </a:moveTo>
                <a:lnTo>
                  <a:pt x="0" y="6212686"/>
                </a:lnTo>
                <a:lnTo>
                  <a:pt x="139678" y="6199024"/>
                </a:lnTo>
                <a:cubicBezTo>
                  <a:pt x="1004355" y="6096737"/>
                  <a:pt x="1772260" y="5916646"/>
                  <a:pt x="2385725" y="5683531"/>
                </a:cubicBezTo>
                <a:cubicBezTo>
                  <a:pt x="2877455" y="5496517"/>
                  <a:pt x="3254035" y="5281521"/>
                  <a:pt x="3502074" y="5058530"/>
                </a:cubicBezTo>
                <a:cubicBezTo>
                  <a:pt x="3750287" y="4835539"/>
                  <a:pt x="3844214" y="4629754"/>
                  <a:pt x="3844214" y="4451257"/>
                </a:cubicBezTo>
                <a:cubicBezTo>
                  <a:pt x="3844214" y="4272760"/>
                  <a:pt x="3750287" y="4067149"/>
                  <a:pt x="3502074" y="3843984"/>
                </a:cubicBezTo>
                <a:cubicBezTo>
                  <a:pt x="3477723" y="3822085"/>
                  <a:pt x="3452327" y="3800359"/>
                  <a:pt x="3425541" y="3778807"/>
                </a:cubicBezTo>
                <a:cubicBezTo>
                  <a:pt x="3173153" y="3933667"/>
                  <a:pt x="2881281" y="4072363"/>
                  <a:pt x="2560535" y="4194200"/>
                </a:cubicBezTo>
                <a:cubicBezTo>
                  <a:pt x="1892604" y="4448063"/>
                  <a:pt x="1073563" y="4638854"/>
                  <a:pt x="164563" y="4746248"/>
                </a:cubicBezTo>
                <a:lnTo>
                  <a:pt x="0" y="4762318"/>
                </a:lnTo>
                <a:lnTo>
                  <a:pt x="0" y="4138088"/>
                </a:lnTo>
                <a:lnTo>
                  <a:pt x="92781" y="4129013"/>
                </a:lnTo>
                <a:cubicBezTo>
                  <a:pt x="957434" y="4026726"/>
                  <a:pt x="1725231" y="3846635"/>
                  <a:pt x="2338587" y="3613519"/>
                </a:cubicBezTo>
                <a:cubicBezTo>
                  <a:pt x="2513050" y="3547300"/>
                  <a:pt x="2672901" y="3477431"/>
                  <a:pt x="2817793" y="3404954"/>
                </a:cubicBezTo>
                <a:lnTo>
                  <a:pt x="2817966" y="3404780"/>
                </a:lnTo>
                <a:cubicBezTo>
                  <a:pt x="2685772" y="3340646"/>
                  <a:pt x="2541576" y="3278598"/>
                  <a:pt x="2385725" y="3219331"/>
                </a:cubicBezTo>
                <a:cubicBezTo>
                  <a:pt x="1772369" y="2986216"/>
                  <a:pt x="1004504" y="2806124"/>
                  <a:pt x="139800" y="2703837"/>
                </a:cubicBezTo>
                <a:lnTo>
                  <a:pt x="0" y="2690164"/>
                </a:lnTo>
                <a:lnTo>
                  <a:pt x="0" y="2065401"/>
                </a:lnTo>
                <a:lnTo>
                  <a:pt x="211777" y="2086081"/>
                </a:lnTo>
                <a:cubicBezTo>
                  <a:pt x="1120769" y="2193475"/>
                  <a:pt x="1939742" y="2384266"/>
                  <a:pt x="2607673" y="2638129"/>
                </a:cubicBezTo>
                <a:cubicBezTo>
                  <a:pt x="2905807" y="2751449"/>
                  <a:pt x="3178719" y="2879195"/>
                  <a:pt x="3418234" y="3020846"/>
                </a:cubicBezTo>
                <a:cubicBezTo>
                  <a:pt x="3430933" y="3010070"/>
                  <a:pt x="3443282" y="2999294"/>
                  <a:pt x="3455284" y="2988345"/>
                </a:cubicBezTo>
                <a:cubicBezTo>
                  <a:pt x="3703497" y="2765354"/>
                  <a:pt x="3797424" y="2559569"/>
                  <a:pt x="3797424" y="2381072"/>
                </a:cubicBezTo>
                <a:cubicBezTo>
                  <a:pt x="3797424" y="2202575"/>
                  <a:pt x="3703497" y="1996964"/>
                  <a:pt x="3455284" y="1773799"/>
                </a:cubicBezTo>
                <a:cubicBezTo>
                  <a:pt x="3207071" y="1550808"/>
                  <a:pt x="2830665" y="1335812"/>
                  <a:pt x="2338761" y="1148798"/>
                </a:cubicBezTo>
                <a:cubicBezTo>
                  <a:pt x="1725405" y="915683"/>
                  <a:pt x="957540" y="735592"/>
                  <a:pt x="92879" y="633305"/>
                </a:cubicBezTo>
                <a:lnTo>
                  <a:pt x="0" y="624220"/>
                </a:lnTo>
                <a:lnTo>
                  <a:pt x="0" y="0"/>
                </a:lnTo>
                <a:lnTo>
                  <a:pt x="164563" y="16070"/>
                </a:lnTo>
                <a:cubicBezTo>
                  <a:pt x="1073563" y="123464"/>
                  <a:pt x="1892604" y="314255"/>
                  <a:pt x="2560535" y="568118"/>
                </a:cubicBezTo>
                <a:cubicBezTo>
                  <a:pt x="3093662" y="770774"/>
                  <a:pt x="3546777" y="1019662"/>
                  <a:pt x="3872045" y="1312001"/>
                </a:cubicBezTo>
                <a:cubicBezTo>
                  <a:pt x="4197313" y="1604166"/>
                  <a:pt x="4420304" y="1964984"/>
                  <a:pt x="4420304" y="2381246"/>
                </a:cubicBezTo>
                <a:cubicBezTo>
                  <a:pt x="4420304" y="2771263"/>
                  <a:pt x="4224448" y="3112441"/>
                  <a:pt x="3932402" y="3394352"/>
                </a:cubicBezTo>
                <a:lnTo>
                  <a:pt x="3932576" y="3394526"/>
                </a:lnTo>
                <a:cubicBezTo>
                  <a:pt x="4250539" y="3684431"/>
                  <a:pt x="4467442" y="4035343"/>
                  <a:pt x="4467442" y="4451605"/>
                </a:cubicBezTo>
                <a:cubicBezTo>
                  <a:pt x="4467442" y="4867866"/>
                  <a:pt x="4244276" y="5228684"/>
                  <a:pt x="3919182" y="5520849"/>
                </a:cubicBezTo>
                <a:cubicBezTo>
                  <a:pt x="3593915" y="5813015"/>
                  <a:pt x="3140800" y="6062077"/>
                  <a:pt x="2607499" y="6264732"/>
                </a:cubicBezTo>
                <a:cubicBezTo>
                  <a:pt x="1939568" y="6518704"/>
                  <a:pt x="1120527" y="6709536"/>
                  <a:pt x="211527" y="6816945"/>
                </a:cubicBezTo>
                <a:close/>
              </a:path>
            </a:pathLst>
          </a:custGeom>
          <a:solidFill>
            <a:schemeClr val="accent1">
              <a:alpha val="3705"/>
            </a:schemeClr>
          </a:solidFill>
          <a:ln w="173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809E5147-7114-32A7-E76B-DC0C029381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78865" y="2760305"/>
            <a:ext cx="4466860" cy="489559"/>
          </a:xfrm>
        </p:spPr>
        <p:txBody>
          <a:bodyPr anchor="ctr">
            <a:noAutofit/>
          </a:bodyPr>
          <a:lstStyle>
            <a:lvl1pPr marL="0" indent="0">
              <a:buNone/>
              <a:defRPr sz="2400" b="0" i="0">
                <a:solidFill>
                  <a:schemeClr val="accent1"/>
                </a:solidFill>
                <a:latin typeface="+mn-lt"/>
              </a:defRPr>
            </a:lvl1pPr>
            <a:lvl2pPr marL="456985" indent="0">
              <a:buNone/>
              <a:defRPr sz="1600">
                <a:solidFill>
                  <a:schemeClr val="bg2"/>
                </a:solidFill>
              </a:defRPr>
            </a:lvl2pPr>
            <a:lvl3pPr marL="913987" indent="0">
              <a:buNone/>
              <a:defRPr sz="1600">
                <a:solidFill>
                  <a:schemeClr val="bg2"/>
                </a:solidFill>
              </a:defRPr>
            </a:lvl3pPr>
            <a:lvl4pPr marL="1370986" indent="0">
              <a:buNone/>
              <a:defRPr sz="1600">
                <a:solidFill>
                  <a:schemeClr val="bg2"/>
                </a:solidFill>
              </a:defRPr>
            </a:lvl4pPr>
            <a:lvl5pPr marL="1827972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2083857D-063A-51AB-1DAC-53F3537733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78865" y="3371028"/>
            <a:ext cx="4466860" cy="489559"/>
          </a:xfrm>
        </p:spPr>
        <p:txBody>
          <a:bodyPr anchor="ctr">
            <a:noAutofit/>
          </a:bodyPr>
          <a:lstStyle>
            <a:lvl1pPr marL="0" indent="0">
              <a:buNone/>
              <a:defRPr sz="2400" b="0" i="0">
                <a:solidFill>
                  <a:schemeClr val="accent1"/>
                </a:solidFill>
                <a:latin typeface="+mn-lt"/>
              </a:defRPr>
            </a:lvl1pPr>
            <a:lvl2pPr marL="456985" indent="0">
              <a:buNone/>
              <a:defRPr sz="1600">
                <a:solidFill>
                  <a:schemeClr val="bg2"/>
                </a:solidFill>
              </a:defRPr>
            </a:lvl2pPr>
            <a:lvl3pPr marL="913987" indent="0">
              <a:buNone/>
              <a:defRPr sz="1600">
                <a:solidFill>
                  <a:schemeClr val="bg2"/>
                </a:solidFill>
              </a:defRPr>
            </a:lvl3pPr>
            <a:lvl4pPr marL="1370986" indent="0">
              <a:buNone/>
              <a:defRPr sz="1600">
                <a:solidFill>
                  <a:schemeClr val="bg2"/>
                </a:solidFill>
              </a:defRPr>
            </a:lvl4pPr>
            <a:lvl5pPr marL="1827972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1033C3E3-1C3A-AAED-089D-31669AE118B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78865" y="3994846"/>
            <a:ext cx="4466860" cy="489559"/>
          </a:xfrm>
        </p:spPr>
        <p:txBody>
          <a:bodyPr anchor="ctr">
            <a:noAutofit/>
          </a:bodyPr>
          <a:lstStyle>
            <a:lvl1pPr marL="0" indent="0">
              <a:buNone/>
              <a:defRPr sz="2400" b="0" i="0">
                <a:solidFill>
                  <a:schemeClr val="accent1"/>
                </a:solidFill>
                <a:latin typeface="+mn-lt"/>
              </a:defRPr>
            </a:lvl1pPr>
            <a:lvl2pPr marL="456985" indent="0">
              <a:buNone/>
              <a:defRPr sz="1600">
                <a:solidFill>
                  <a:schemeClr val="bg2"/>
                </a:solidFill>
              </a:defRPr>
            </a:lvl2pPr>
            <a:lvl3pPr marL="913987" indent="0">
              <a:buNone/>
              <a:defRPr sz="1600">
                <a:solidFill>
                  <a:schemeClr val="bg2"/>
                </a:solidFill>
              </a:defRPr>
            </a:lvl3pPr>
            <a:lvl4pPr marL="1370986" indent="0">
              <a:buNone/>
              <a:defRPr sz="1600">
                <a:solidFill>
                  <a:schemeClr val="bg2"/>
                </a:solidFill>
              </a:defRPr>
            </a:lvl4pPr>
            <a:lvl5pPr marL="1827972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DF75C3C5-66BB-5BA0-BBAE-6CFE191B27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865" y="4616933"/>
            <a:ext cx="4466860" cy="489559"/>
          </a:xfrm>
        </p:spPr>
        <p:txBody>
          <a:bodyPr anchor="ctr">
            <a:noAutofit/>
          </a:bodyPr>
          <a:lstStyle>
            <a:lvl1pPr marL="0" indent="0">
              <a:buNone/>
              <a:defRPr sz="2400" b="0" i="0">
                <a:solidFill>
                  <a:schemeClr val="accent1"/>
                </a:solidFill>
                <a:latin typeface="+mn-lt"/>
              </a:defRPr>
            </a:lvl1pPr>
            <a:lvl2pPr marL="456985" indent="0">
              <a:buNone/>
              <a:defRPr sz="1600">
                <a:solidFill>
                  <a:schemeClr val="bg2"/>
                </a:solidFill>
              </a:defRPr>
            </a:lvl2pPr>
            <a:lvl3pPr marL="913987" indent="0">
              <a:buNone/>
              <a:defRPr sz="1600">
                <a:solidFill>
                  <a:schemeClr val="bg2"/>
                </a:solidFill>
              </a:defRPr>
            </a:lvl3pPr>
            <a:lvl4pPr marL="1370986" indent="0">
              <a:buNone/>
              <a:defRPr sz="1600">
                <a:solidFill>
                  <a:schemeClr val="bg2"/>
                </a:solidFill>
              </a:defRPr>
            </a:lvl4pPr>
            <a:lvl5pPr marL="1827972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Slide Number Placeholder 13">
            <a:extLst>
              <a:ext uri="{FF2B5EF4-FFF2-40B4-BE49-F238E27FC236}">
                <a16:creationId xmlns:a16="http://schemas.microsoft.com/office/drawing/2014/main" id="{0AAB1FBD-35A4-6DF0-48E2-2610EC1DADD2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7"/>
            <a:ext cx="342926" cy="365125"/>
          </a:xfrm>
          <a:prstGeom prst="rect">
            <a:avLst/>
          </a:prstGeom>
        </p:spPr>
        <p:txBody>
          <a:bodyPr vert="horz" lIns="91428" tIns="45714" rIns="0" bIns="45714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rgbClr val="003059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rgbClr val="003059"/>
              </a:solidFill>
              <a:latin typeface="Montserrat" pitchFamily="2" charset="7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EFD18D-ECA8-9CF6-038D-87FF4B8D1841}"/>
              </a:ext>
            </a:extLst>
          </p:cNvPr>
          <p:cNvSpPr txBox="1"/>
          <p:nvPr userDrawn="1"/>
        </p:nvSpPr>
        <p:spPr>
          <a:xfrm>
            <a:off x="10412778" y="6506879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309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rgbClr val="003059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6DFAD5E-A376-FB77-64E3-4BAC295AE89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68586" y="2760305"/>
            <a:ext cx="490908" cy="489559"/>
          </a:xfrm>
          <a:prstGeom prst="ellipse">
            <a:avLst/>
          </a:prstGeom>
          <a:ln>
            <a:solidFill>
              <a:schemeClr val="bg2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accent1"/>
                </a:solidFill>
                <a:latin typeface="Montserrat" pitchFamily="2" charset="77"/>
              </a:defRPr>
            </a:lvl1pPr>
            <a:lvl2pPr marL="456985" indent="0">
              <a:buNone/>
              <a:defRPr sz="1600">
                <a:solidFill>
                  <a:schemeClr val="bg2"/>
                </a:solidFill>
              </a:defRPr>
            </a:lvl2pPr>
            <a:lvl3pPr marL="913987" indent="0">
              <a:buNone/>
              <a:defRPr sz="1600">
                <a:solidFill>
                  <a:schemeClr val="bg2"/>
                </a:solidFill>
              </a:defRPr>
            </a:lvl3pPr>
            <a:lvl4pPr marL="1370986" indent="0">
              <a:buNone/>
              <a:defRPr sz="1600">
                <a:solidFill>
                  <a:schemeClr val="bg2"/>
                </a:solidFill>
              </a:defRPr>
            </a:lvl4pPr>
            <a:lvl5pPr marL="1827972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B0567ED5-0739-05AE-9CA6-BF952E09DB4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68586" y="3367350"/>
            <a:ext cx="490908" cy="489559"/>
          </a:xfrm>
          <a:prstGeom prst="ellipse">
            <a:avLst/>
          </a:prstGeom>
          <a:ln>
            <a:solidFill>
              <a:schemeClr val="bg2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accent1"/>
                </a:solidFill>
                <a:latin typeface="Montserrat" pitchFamily="2" charset="77"/>
              </a:defRPr>
            </a:lvl1pPr>
            <a:lvl2pPr marL="456985" indent="0">
              <a:buNone/>
              <a:defRPr sz="1600">
                <a:solidFill>
                  <a:schemeClr val="bg2"/>
                </a:solidFill>
              </a:defRPr>
            </a:lvl2pPr>
            <a:lvl3pPr marL="913987" indent="0">
              <a:buNone/>
              <a:defRPr sz="1600">
                <a:solidFill>
                  <a:schemeClr val="bg2"/>
                </a:solidFill>
              </a:defRPr>
            </a:lvl3pPr>
            <a:lvl4pPr marL="1370986" indent="0">
              <a:buNone/>
              <a:defRPr sz="1600">
                <a:solidFill>
                  <a:schemeClr val="bg2"/>
                </a:solidFill>
              </a:defRPr>
            </a:lvl4pPr>
            <a:lvl5pPr marL="1827972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9C8D3BBF-E8ED-593E-E06C-6BBF4F5C463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68586" y="3999218"/>
            <a:ext cx="490908" cy="489559"/>
          </a:xfrm>
          <a:prstGeom prst="ellipse">
            <a:avLst/>
          </a:prstGeom>
          <a:ln>
            <a:solidFill>
              <a:schemeClr val="bg2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accent1"/>
                </a:solidFill>
                <a:latin typeface="Montserrat" pitchFamily="2" charset="77"/>
              </a:defRPr>
            </a:lvl1pPr>
            <a:lvl2pPr marL="456985" indent="0">
              <a:buNone/>
              <a:defRPr sz="1600">
                <a:solidFill>
                  <a:schemeClr val="bg2"/>
                </a:solidFill>
              </a:defRPr>
            </a:lvl2pPr>
            <a:lvl3pPr marL="913987" indent="0">
              <a:buNone/>
              <a:defRPr sz="1600">
                <a:solidFill>
                  <a:schemeClr val="bg2"/>
                </a:solidFill>
              </a:defRPr>
            </a:lvl3pPr>
            <a:lvl4pPr marL="1370986" indent="0">
              <a:buNone/>
              <a:defRPr sz="1600">
                <a:solidFill>
                  <a:schemeClr val="bg2"/>
                </a:solidFill>
              </a:defRPr>
            </a:lvl4pPr>
            <a:lvl5pPr marL="1827972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5CAB813A-4D03-3113-CCC0-08067FDE23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68586" y="4616933"/>
            <a:ext cx="490908" cy="489559"/>
          </a:xfrm>
          <a:prstGeom prst="ellipse">
            <a:avLst/>
          </a:prstGeom>
          <a:ln>
            <a:solidFill>
              <a:schemeClr val="bg2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accent1"/>
                </a:solidFill>
                <a:latin typeface="Montserrat" pitchFamily="2" charset="77"/>
              </a:defRPr>
            </a:lvl1pPr>
            <a:lvl2pPr marL="456985" indent="0">
              <a:buNone/>
              <a:defRPr sz="1600">
                <a:solidFill>
                  <a:schemeClr val="bg2"/>
                </a:solidFill>
              </a:defRPr>
            </a:lvl2pPr>
            <a:lvl3pPr marL="913987" indent="0">
              <a:buNone/>
              <a:defRPr sz="1600">
                <a:solidFill>
                  <a:schemeClr val="bg2"/>
                </a:solidFill>
              </a:defRPr>
            </a:lvl3pPr>
            <a:lvl4pPr marL="1370986" indent="0">
              <a:buNone/>
              <a:defRPr sz="1600">
                <a:solidFill>
                  <a:schemeClr val="bg2"/>
                </a:solidFill>
              </a:defRPr>
            </a:lvl4pPr>
            <a:lvl5pPr marL="1827972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2" name="Title 16">
            <a:extLst>
              <a:ext uri="{FF2B5EF4-FFF2-40B4-BE49-F238E27FC236}">
                <a16:creationId xmlns:a16="http://schemas.microsoft.com/office/drawing/2014/main" id="{73C34BC6-D977-EC72-B6C6-E57440222E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3738" y="1813414"/>
            <a:ext cx="5141987" cy="662998"/>
          </a:xfrm>
        </p:spPr>
        <p:txBody>
          <a:bodyPr>
            <a:normAutofit/>
          </a:bodyPr>
          <a:lstStyle>
            <a:lvl1pPr>
              <a:defRPr sz="3600" b="0" i="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11886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Blank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1C68B728-1E35-DAB6-D37E-BE9710638C33}"/>
              </a:ext>
            </a:extLst>
          </p:cNvPr>
          <p:cNvSpPr>
            <a:spLocks/>
          </p:cNvSpPr>
          <p:nvPr userDrawn="1"/>
        </p:nvSpPr>
        <p:spPr>
          <a:xfrm rot="10800000">
            <a:off x="7725141" y="7124"/>
            <a:ext cx="4466860" cy="6837604"/>
          </a:xfrm>
          <a:custGeom>
            <a:avLst/>
            <a:gdLst>
              <a:gd name="connsiteX0" fmla="*/ 0 w 4467442"/>
              <a:gd name="connsiteY0" fmla="*/ 6837604 h 6837604"/>
              <a:gd name="connsiteX1" fmla="*/ 0 w 4467442"/>
              <a:gd name="connsiteY1" fmla="*/ 6212686 h 6837604"/>
              <a:gd name="connsiteX2" fmla="*/ 139678 w 4467442"/>
              <a:gd name="connsiteY2" fmla="*/ 6199024 h 6837604"/>
              <a:gd name="connsiteX3" fmla="*/ 2385725 w 4467442"/>
              <a:gd name="connsiteY3" fmla="*/ 5683531 h 6837604"/>
              <a:gd name="connsiteX4" fmla="*/ 3502074 w 4467442"/>
              <a:gd name="connsiteY4" fmla="*/ 5058530 h 6837604"/>
              <a:gd name="connsiteX5" fmla="*/ 3844214 w 4467442"/>
              <a:gd name="connsiteY5" fmla="*/ 4451257 h 6837604"/>
              <a:gd name="connsiteX6" fmla="*/ 3502074 w 4467442"/>
              <a:gd name="connsiteY6" fmla="*/ 3843984 h 6837604"/>
              <a:gd name="connsiteX7" fmla="*/ 3425541 w 4467442"/>
              <a:gd name="connsiteY7" fmla="*/ 3778807 h 6837604"/>
              <a:gd name="connsiteX8" fmla="*/ 2560535 w 4467442"/>
              <a:gd name="connsiteY8" fmla="*/ 4194200 h 6837604"/>
              <a:gd name="connsiteX9" fmla="*/ 164563 w 4467442"/>
              <a:gd name="connsiteY9" fmla="*/ 4746248 h 6837604"/>
              <a:gd name="connsiteX10" fmla="*/ 0 w 4467442"/>
              <a:gd name="connsiteY10" fmla="*/ 4762318 h 6837604"/>
              <a:gd name="connsiteX11" fmla="*/ 0 w 4467442"/>
              <a:gd name="connsiteY11" fmla="*/ 4138088 h 6837604"/>
              <a:gd name="connsiteX12" fmla="*/ 92781 w 4467442"/>
              <a:gd name="connsiteY12" fmla="*/ 4129013 h 6837604"/>
              <a:gd name="connsiteX13" fmla="*/ 2338587 w 4467442"/>
              <a:gd name="connsiteY13" fmla="*/ 3613519 h 6837604"/>
              <a:gd name="connsiteX14" fmla="*/ 2817793 w 4467442"/>
              <a:gd name="connsiteY14" fmla="*/ 3404954 h 6837604"/>
              <a:gd name="connsiteX15" fmla="*/ 2817966 w 4467442"/>
              <a:gd name="connsiteY15" fmla="*/ 3404780 h 6837604"/>
              <a:gd name="connsiteX16" fmla="*/ 2385725 w 4467442"/>
              <a:gd name="connsiteY16" fmla="*/ 3219331 h 6837604"/>
              <a:gd name="connsiteX17" fmla="*/ 139800 w 4467442"/>
              <a:gd name="connsiteY17" fmla="*/ 2703837 h 6837604"/>
              <a:gd name="connsiteX18" fmla="*/ 0 w 4467442"/>
              <a:gd name="connsiteY18" fmla="*/ 2690164 h 6837604"/>
              <a:gd name="connsiteX19" fmla="*/ 0 w 4467442"/>
              <a:gd name="connsiteY19" fmla="*/ 2065401 h 6837604"/>
              <a:gd name="connsiteX20" fmla="*/ 211777 w 4467442"/>
              <a:gd name="connsiteY20" fmla="*/ 2086081 h 6837604"/>
              <a:gd name="connsiteX21" fmla="*/ 2607673 w 4467442"/>
              <a:gd name="connsiteY21" fmla="*/ 2638129 h 6837604"/>
              <a:gd name="connsiteX22" fmla="*/ 3418234 w 4467442"/>
              <a:gd name="connsiteY22" fmla="*/ 3020846 h 6837604"/>
              <a:gd name="connsiteX23" fmla="*/ 3455284 w 4467442"/>
              <a:gd name="connsiteY23" fmla="*/ 2988345 h 6837604"/>
              <a:gd name="connsiteX24" fmla="*/ 3797424 w 4467442"/>
              <a:gd name="connsiteY24" fmla="*/ 2381072 h 6837604"/>
              <a:gd name="connsiteX25" fmla="*/ 3455284 w 4467442"/>
              <a:gd name="connsiteY25" fmla="*/ 1773799 h 6837604"/>
              <a:gd name="connsiteX26" fmla="*/ 2338761 w 4467442"/>
              <a:gd name="connsiteY26" fmla="*/ 1148798 h 6837604"/>
              <a:gd name="connsiteX27" fmla="*/ 92879 w 4467442"/>
              <a:gd name="connsiteY27" fmla="*/ 633305 h 6837604"/>
              <a:gd name="connsiteX28" fmla="*/ 0 w 4467442"/>
              <a:gd name="connsiteY28" fmla="*/ 624220 h 6837604"/>
              <a:gd name="connsiteX29" fmla="*/ 0 w 4467442"/>
              <a:gd name="connsiteY29" fmla="*/ 0 h 6837604"/>
              <a:gd name="connsiteX30" fmla="*/ 164563 w 4467442"/>
              <a:gd name="connsiteY30" fmla="*/ 16070 h 6837604"/>
              <a:gd name="connsiteX31" fmla="*/ 2560535 w 4467442"/>
              <a:gd name="connsiteY31" fmla="*/ 568118 h 6837604"/>
              <a:gd name="connsiteX32" fmla="*/ 3872045 w 4467442"/>
              <a:gd name="connsiteY32" fmla="*/ 1312001 h 6837604"/>
              <a:gd name="connsiteX33" fmla="*/ 4420304 w 4467442"/>
              <a:gd name="connsiteY33" fmla="*/ 2381246 h 6837604"/>
              <a:gd name="connsiteX34" fmla="*/ 3932402 w 4467442"/>
              <a:gd name="connsiteY34" fmla="*/ 3394352 h 6837604"/>
              <a:gd name="connsiteX35" fmla="*/ 3932576 w 4467442"/>
              <a:gd name="connsiteY35" fmla="*/ 3394526 h 6837604"/>
              <a:gd name="connsiteX36" fmla="*/ 4467442 w 4467442"/>
              <a:gd name="connsiteY36" fmla="*/ 4451605 h 6837604"/>
              <a:gd name="connsiteX37" fmla="*/ 3919182 w 4467442"/>
              <a:gd name="connsiteY37" fmla="*/ 5520849 h 6837604"/>
              <a:gd name="connsiteX38" fmla="*/ 2607499 w 4467442"/>
              <a:gd name="connsiteY38" fmla="*/ 6264732 h 6837604"/>
              <a:gd name="connsiteX39" fmla="*/ 211527 w 4467442"/>
              <a:gd name="connsiteY39" fmla="*/ 6816945 h 6837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467442" h="6837604">
                <a:moveTo>
                  <a:pt x="0" y="6837604"/>
                </a:moveTo>
                <a:lnTo>
                  <a:pt x="0" y="6212686"/>
                </a:lnTo>
                <a:lnTo>
                  <a:pt x="139678" y="6199024"/>
                </a:lnTo>
                <a:cubicBezTo>
                  <a:pt x="1004355" y="6096737"/>
                  <a:pt x="1772260" y="5916646"/>
                  <a:pt x="2385725" y="5683531"/>
                </a:cubicBezTo>
                <a:cubicBezTo>
                  <a:pt x="2877455" y="5496517"/>
                  <a:pt x="3254035" y="5281521"/>
                  <a:pt x="3502074" y="5058530"/>
                </a:cubicBezTo>
                <a:cubicBezTo>
                  <a:pt x="3750287" y="4835539"/>
                  <a:pt x="3844214" y="4629754"/>
                  <a:pt x="3844214" y="4451257"/>
                </a:cubicBezTo>
                <a:cubicBezTo>
                  <a:pt x="3844214" y="4272760"/>
                  <a:pt x="3750287" y="4067149"/>
                  <a:pt x="3502074" y="3843984"/>
                </a:cubicBezTo>
                <a:cubicBezTo>
                  <a:pt x="3477723" y="3822085"/>
                  <a:pt x="3452327" y="3800359"/>
                  <a:pt x="3425541" y="3778807"/>
                </a:cubicBezTo>
                <a:cubicBezTo>
                  <a:pt x="3173153" y="3933667"/>
                  <a:pt x="2881281" y="4072363"/>
                  <a:pt x="2560535" y="4194200"/>
                </a:cubicBezTo>
                <a:cubicBezTo>
                  <a:pt x="1892604" y="4448063"/>
                  <a:pt x="1073563" y="4638854"/>
                  <a:pt x="164563" y="4746248"/>
                </a:cubicBezTo>
                <a:lnTo>
                  <a:pt x="0" y="4762318"/>
                </a:lnTo>
                <a:lnTo>
                  <a:pt x="0" y="4138088"/>
                </a:lnTo>
                <a:lnTo>
                  <a:pt x="92781" y="4129013"/>
                </a:lnTo>
                <a:cubicBezTo>
                  <a:pt x="957434" y="4026726"/>
                  <a:pt x="1725231" y="3846635"/>
                  <a:pt x="2338587" y="3613519"/>
                </a:cubicBezTo>
                <a:cubicBezTo>
                  <a:pt x="2513050" y="3547300"/>
                  <a:pt x="2672901" y="3477431"/>
                  <a:pt x="2817793" y="3404954"/>
                </a:cubicBezTo>
                <a:lnTo>
                  <a:pt x="2817966" y="3404780"/>
                </a:lnTo>
                <a:cubicBezTo>
                  <a:pt x="2685772" y="3340646"/>
                  <a:pt x="2541576" y="3278598"/>
                  <a:pt x="2385725" y="3219331"/>
                </a:cubicBezTo>
                <a:cubicBezTo>
                  <a:pt x="1772369" y="2986216"/>
                  <a:pt x="1004504" y="2806124"/>
                  <a:pt x="139800" y="2703837"/>
                </a:cubicBezTo>
                <a:lnTo>
                  <a:pt x="0" y="2690164"/>
                </a:lnTo>
                <a:lnTo>
                  <a:pt x="0" y="2065401"/>
                </a:lnTo>
                <a:lnTo>
                  <a:pt x="211777" y="2086081"/>
                </a:lnTo>
                <a:cubicBezTo>
                  <a:pt x="1120769" y="2193475"/>
                  <a:pt x="1939742" y="2384266"/>
                  <a:pt x="2607673" y="2638129"/>
                </a:cubicBezTo>
                <a:cubicBezTo>
                  <a:pt x="2905807" y="2751449"/>
                  <a:pt x="3178719" y="2879195"/>
                  <a:pt x="3418234" y="3020846"/>
                </a:cubicBezTo>
                <a:cubicBezTo>
                  <a:pt x="3430933" y="3010070"/>
                  <a:pt x="3443282" y="2999294"/>
                  <a:pt x="3455284" y="2988345"/>
                </a:cubicBezTo>
                <a:cubicBezTo>
                  <a:pt x="3703497" y="2765354"/>
                  <a:pt x="3797424" y="2559569"/>
                  <a:pt x="3797424" y="2381072"/>
                </a:cubicBezTo>
                <a:cubicBezTo>
                  <a:pt x="3797424" y="2202575"/>
                  <a:pt x="3703497" y="1996964"/>
                  <a:pt x="3455284" y="1773799"/>
                </a:cubicBezTo>
                <a:cubicBezTo>
                  <a:pt x="3207071" y="1550808"/>
                  <a:pt x="2830665" y="1335812"/>
                  <a:pt x="2338761" y="1148798"/>
                </a:cubicBezTo>
                <a:cubicBezTo>
                  <a:pt x="1725405" y="915683"/>
                  <a:pt x="957540" y="735592"/>
                  <a:pt x="92879" y="633305"/>
                </a:cubicBezTo>
                <a:lnTo>
                  <a:pt x="0" y="624220"/>
                </a:lnTo>
                <a:lnTo>
                  <a:pt x="0" y="0"/>
                </a:lnTo>
                <a:lnTo>
                  <a:pt x="164563" y="16070"/>
                </a:lnTo>
                <a:cubicBezTo>
                  <a:pt x="1073563" y="123464"/>
                  <a:pt x="1892604" y="314255"/>
                  <a:pt x="2560535" y="568118"/>
                </a:cubicBezTo>
                <a:cubicBezTo>
                  <a:pt x="3093662" y="770774"/>
                  <a:pt x="3546777" y="1019662"/>
                  <a:pt x="3872045" y="1312001"/>
                </a:cubicBezTo>
                <a:cubicBezTo>
                  <a:pt x="4197313" y="1604166"/>
                  <a:pt x="4420304" y="1964984"/>
                  <a:pt x="4420304" y="2381246"/>
                </a:cubicBezTo>
                <a:cubicBezTo>
                  <a:pt x="4420304" y="2771263"/>
                  <a:pt x="4224448" y="3112441"/>
                  <a:pt x="3932402" y="3394352"/>
                </a:cubicBezTo>
                <a:lnTo>
                  <a:pt x="3932576" y="3394526"/>
                </a:lnTo>
                <a:cubicBezTo>
                  <a:pt x="4250539" y="3684431"/>
                  <a:pt x="4467442" y="4035343"/>
                  <a:pt x="4467442" y="4451605"/>
                </a:cubicBezTo>
                <a:cubicBezTo>
                  <a:pt x="4467442" y="4867866"/>
                  <a:pt x="4244276" y="5228684"/>
                  <a:pt x="3919182" y="5520849"/>
                </a:cubicBezTo>
                <a:cubicBezTo>
                  <a:pt x="3593915" y="5813015"/>
                  <a:pt x="3140800" y="6062077"/>
                  <a:pt x="2607499" y="6264732"/>
                </a:cubicBezTo>
                <a:cubicBezTo>
                  <a:pt x="1939568" y="6518704"/>
                  <a:pt x="1120527" y="6709536"/>
                  <a:pt x="211527" y="6816945"/>
                </a:cubicBezTo>
                <a:close/>
              </a:path>
            </a:pathLst>
          </a:custGeom>
          <a:solidFill>
            <a:schemeClr val="accent1">
              <a:lumMod val="90000"/>
              <a:lumOff val="10000"/>
              <a:alpha val="15000"/>
            </a:schemeClr>
          </a:solidFill>
          <a:ln w="173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4AC8179B-6035-CED6-9315-991C86DB58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78865" y="2760305"/>
            <a:ext cx="4466860" cy="489559"/>
          </a:xfrm>
        </p:spPr>
        <p:txBody>
          <a:bodyPr anchor="ctr">
            <a:noAutofit/>
          </a:bodyPr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  <a:lvl2pPr marL="456985" indent="0">
              <a:buNone/>
              <a:defRPr sz="1600">
                <a:solidFill>
                  <a:schemeClr val="bg2"/>
                </a:solidFill>
              </a:defRPr>
            </a:lvl2pPr>
            <a:lvl3pPr marL="913987" indent="0">
              <a:buNone/>
              <a:defRPr sz="1600">
                <a:solidFill>
                  <a:schemeClr val="bg2"/>
                </a:solidFill>
              </a:defRPr>
            </a:lvl3pPr>
            <a:lvl4pPr marL="1370986" indent="0">
              <a:buNone/>
              <a:defRPr sz="1600">
                <a:solidFill>
                  <a:schemeClr val="bg2"/>
                </a:solidFill>
              </a:defRPr>
            </a:lvl4pPr>
            <a:lvl5pPr marL="1827972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9D4AA04-E647-FAB3-6813-007F335BD7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78865" y="3371028"/>
            <a:ext cx="4466860" cy="489559"/>
          </a:xfrm>
        </p:spPr>
        <p:txBody>
          <a:bodyPr anchor="ctr">
            <a:noAutofit/>
          </a:bodyPr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  <a:lvl2pPr marL="456985" indent="0">
              <a:buNone/>
              <a:defRPr sz="1600">
                <a:solidFill>
                  <a:schemeClr val="bg2"/>
                </a:solidFill>
              </a:defRPr>
            </a:lvl2pPr>
            <a:lvl3pPr marL="913987" indent="0">
              <a:buNone/>
              <a:defRPr sz="1600">
                <a:solidFill>
                  <a:schemeClr val="bg2"/>
                </a:solidFill>
              </a:defRPr>
            </a:lvl3pPr>
            <a:lvl4pPr marL="1370986" indent="0">
              <a:buNone/>
              <a:defRPr sz="1600">
                <a:solidFill>
                  <a:schemeClr val="bg2"/>
                </a:solidFill>
              </a:defRPr>
            </a:lvl4pPr>
            <a:lvl5pPr marL="1827972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14E66A4E-16B2-46D0-AE06-1B09BC4D68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78865" y="3994846"/>
            <a:ext cx="4466860" cy="489559"/>
          </a:xfrm>
        </p:spPr>
        <p:txBody>
          <a:bodyPr anchor="ctr">
            <a:noAutofit/>
          </a:bodyPr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  <a:lvl2pPr marL="456985" indent="0">
              <a:buNone/>
              <a:defRPr sz="1600">
                <a:solidFill>
                  <a:schemeClr val="bg2"/>
                </a:solidFill>
              </a:defRPr>
            </a:lvl2pPr>
            <a:lvl3pPr marL="913987" indent="0">
              <a:buNone/>
              <a:defRPr sz="1600">
                <a:solidFill>
                  <a:schemeClr val="bg2"/>
                </a:solidFill>
              </a:defRPr>
            </a:lvl3pPr>
            <a:lvl4pPr marL="1370986" indent="0">
              <a:buNone/>
              <a:defRPr sz="1600">
                <a:solidFill>
                  <a:schemeClr val="bg2"/>
                </a:solidFill>
              </a:defRPr>
            </a:lvl4pPr>
            <a:lvl5pPr marL="1827972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A20A81C-CB69-430D-69B0-4E694B1C8BB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865" y="4616933"/>
            <a:ext cx="4466860" cy="489559"/>
          </a:xfrm>
        </p:spPr>
        <p:txBody>
          <a:bodyPr anchor="ctr">
            <a:noAutofit/>
          </a:bodyPr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  <a:lvl2pPr marL="456985" indent="0">
              <a:buNone/>
              <a:defRPr sz="1600">
                <a:solidFill>
                  <a:schemeClr val="bg2"/>
                </a:solidFill>
              </a:defRPr>
            </a:lvl2pPr>
            <a:lvl3pPr marL="913987" indent="0">
              <a:buNone/>
              <a:defRPr sz="1600">
                <a:solidFill>
                  <a:schemeClr val="bg2"/>
                </a:solidFill>
              </a:defRPr>
            </a:lvl3pPr>
            <a:lvl4pPr marL="1370986" indent="0">
              <a:buNone/>
              <a:defRPr sz="1600">
                <a:solidFill>
                  <a:schemeClr val="bg2"/>
                </a:solidFill>
              </a:defRPr>
            </a:lvl4pPr>
            <a:lvl5pPr marL="1827972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Slide Number Placeholder 13">
            <a:extLst>
              <a:ext uri="{FF2B5EF4-FFF2-40B4-BE49-F238E27FC236}">
                <a16:creationId xmlns:a16="http://schemas.microsoft.com/office/drawing/2014/main" id="{C8EB8AAE-384F-B000-A155-2910EE6FFC98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7"/>
            <a:ext cx="342926" cy="365125"/>
          </a:xfrm>
          <a:prstGeom prst="rect">
            <a:avLst/>
          </a:prstGeom>
        </p:spPr>
        <p:txBody>
          <a:bodyPr vert="horz" lIns="91428" tIns="45714" rIns="0" bIns="45714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rgbClr val="EFEFEF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rgbClr val="EFEFEF"/>
              </a:solidFill>
              <a:latin typeface="Montserrat" pitchFamily="2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A56ECF-595C-D0C5-2A6F-641F07A59E10}"/>
              </a:ext>
            </a:extLst>
          </p:cNvPr>
          <p:cNvSpPr txBox="1"/>
          <p:nvPr userDrawn="1"/>
        </p:nvSpPr>
        <p:spPr>
          <a:xfrm>
            <a:off x="10412778" y="6506879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309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3C5CEA4C-2714-4E06-5DFA-C0E113EB0DD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68586" y="2760305"/>
            <a:ext cx="490908" cy="489559"/>
          </a:xfrm>
          <a:prstGeom prst="ellipse">
            <a:avLst/>
          </a:prstGeom>
          <a:ln>
            <a:solidFill>
              <a:srgbClr val="EFEFEF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  <a:lvl2pPr marL="456985" indent="0">
              <a:buNone/>
              <a:defRPr sz="1600">
                <a:solidFill>
                  <a:schemeClr val="bg2"/>
                </a:solidFill>
              </a:defRPr>
            </a:lvl2pPr>
            <a:lvl3pPr marL="913987" indent="0">
              <a:buNone/>
              <a:defRPr sz="1600">
                <a:solidFill>
                  <a:schemeClr val="bg2"/>
                </a:solidFill>
              </a:defRPr>
            </a:lvl3pPr>
            <a:lvl4pPr marL="1370986" indent="0">
              <a:buNone/>
              <a:defRPr sz="1600">
                <a:solidFill>
                  <a:schemeClr val="bg2"/>
                </a:solidFill>
              </a:defRPr>
            </a:lvl4pPr>
            <a:lvl5pPr marL="1827972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928166E6-D4E3-8BCA-88CF-E46685AAF0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68586" y="3367350"/>
            <a:ext cx="490908" cy="489559"/>
          </a:xfrm>
          <a:prstGeom prst="ellipse">
            <a:avLst/>
          </a:prstGeom>
          <a:ln>
            <a:solidFill>
              <a:srgbClr val="EFEFEF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  <a:lvl2pPr marL="456985" indent="0">
              <a:buNone/>
              <a:defRPr sz="1600">
                <a:solidFill>
                  <a:schemeClr val="bg2"/>
                </a:solidFill>
              </a:defRPr>
            </a:lvl2pPr>
            <a:lvl3pPr marL="913987" indent="0">
              <a:buNone/>
              <a:defRPr sz="1600">
                <a:solidFill>
                  <a:schemeClr val="bg2"/>
                </a:solidFill>
              </a:defRPr>
            </a:lvl3pPr>
            <a:lvl4pPr marL="1370986" indent="0">
              <a:buNone/>
              <a:defRPr sz="1600">
                <a:solidFill>
                  <a:schemeClr val="bg2"/>
                </a:solidFill>
              </a:defRPr>
            </a:lvl4pPr>
            <a:lvl5pPr marL="1827972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B9932AD9-1EB0-58D8-1A8F-2E97B6F0935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68586" y="3999218"/>
            <a:ext cx="490908" cy="489559"/>
          </a:xfrm>
          <a:prstGeom prst="ellipse">
            <a:avLst/>
          </a:prstGeom>
          <a:ln>
            <a:solidFill>
              <a:srgbClr val="EFEFEF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  <a:lvl2pPr marL="456985" indent="0">
              <a:buNone/>
              <a:defRPr sz="1600">
                <a:solidFill>
                  <a:schemeClr val="bg2"/>
                </a:solidFill>
              </a:defRPr>
            </a:lvl2pPr>
            <a:lvl3pPr marL="913987" indent="0">
              <a:buNone/>
              <a:defRPr sz="1600">
                <a:solidFill>
                  <a:schemeClr val="bg2"/>
                </a:solidFill>
              </a:defRPr>
            </a:lvl3pPr>
            <a:lvl4pPr marL="1370986" indent="0">
              <a:buNone/>
              <a:defRPr sz="1600">
                <a:solidFill>
                  <a:schemeClr val="bg2"/>
                </a:solidFill>
              </a:defRPr>
            </a:lvl4pPr>
            <a:lvl5pPr marL="1827972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E7086644-79D2-BA7E-0EA5-4B00BB7889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68586" y="4616933"/>
            <a:ext cx="490908" cy="489559"/>
          </a:xfrm>
          <a:prstGeom prst="ellipse">
            <a:avLst/>
          </a:prstGeom>
          <a:ln>
            <a:solidFill>
              <a:srgbClr val="EFEFEF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Montserrat" pitchFamily="2" charset="77"/>
              </a:defRPr>
            </a:lvl1pPr>
            <a:lvl2pPr marL="456985" indent="0">
              <a:buNone/>
              <a:defRPr sz="1600">
                <a:solidFill>
                  <a:schemeClr val="bg2"/>
                </a:solidFill>
              </a:defRPr>
            </a:lvl2pPr>
            <a:lvl3pPr marL="913987" indent="0">
              <a:buNone/>
              <a:defRPr sz="1600">
                <a:solidFill>
                  <a:schemeClr val="bg2"/>
                </a:solidFill>
              </a:defRPr>
            </a:lvl3pPr>
            <a:lvl4pPr marL="1370986" indent="0">
              <a:buNone/>
              <a:defRPr sz="1600">
                <a:solidFill>
                  <a:schemeClr val="bg2"/>
                </a:solidFill>
              </a:defRPr>
            </a:lvl4pPr>
            <a:lvl5pPr marL="1827972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06B484-F545-91E1-575E-1B68B4B57E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178" y="168672"/>
            <a:ext cx="6091866" cy="6520656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8367485-BA9F-34C9-BD92-DB9A71331A5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127177" y="168672"/>
            <a:ext cx="6091867" cy="6520656"/>
          </a:xfrm>
          <a:solidFill>
            <a:schemeClr val="accent1">
              <a:alpha val="49401"/>
            </a:schemeClr>
          </a:solidFill>
        </p:spPr>
        <p:txBody>
          <a:bodyPr lIns="91440" tIns="182880"/>
          <a:lstStyle>
            <a:lvl1pPr marL="0" indent="0">
              <a:buNone/>
              <a:defRPr>
                <a:solidFill>
                  <a:srgbClr val="003059"/>
                </a:solidFill>
                <a:latin typeface="Montserrat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</a:t>
            </a:r>
            <a:endParaRPr lang="en-US">
              <a:solidFill>
                <a:srgbClr val="003059"/>
              </a:solidFill>
              <a:latin typeface="Montserrat" pitchFamily="2" charset="77"/>
            </a:endParaRPr>
          </a:p>
        </p:txBody>
      </p:sp>
      <p:sp>
        <p:nvSpPr>
          <p:cNvPr id="2" name="Title 16">
            <a:extLst>
              <a:ext uri="{FF2B5EF4-FFF2-40B4-BE49-F238E27FC236}">
                <a16:creationId xmlns:a16="http://schemas.microsoft.com/office/drawing/2014/main" id="{8BB28B46-7A2C-A17F-84BA-8E9892658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3738" y="1813414"/>
            <a:ext cx="5141987" cy="662998"/>
          </a:xfrm>
        </p:spPr>
        <p:txBody>
          <a:bodyPr>
            <a:normAutofit/>
          </a:bodyPr>
          <a:lstStyle>
            <a:lvl1pPr>
              <a:defRPr sz="3600" b="0" i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183427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Blank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1C68B728-1E35-DAB6-D37E-BE9710638C33}"/>
              </a:ext>
            </a:extLst>
          </p:cNvPr>
          <p:cNvSpPr>
            <a:spLocks/>
          </p:cNvSpPr>
          <p:nvPr userDrawn="1"/>
        </p:nvSpPr>
        <p:spPr>
          <a:xfrm rot="10800000">
            <a:off x="7725141" y="7124"/>
            <a:ext cx="4466860" cy="6837604"/>
          </a:xfrm>
          <a:custGeom>
            <a:avLst/>
            <a:gdLst>
              <a:gd name="connsiteX0" fmla="*/ 0 w 4467442"/>
              <a:gd name="connsiteY0" fmla="*/ 6837604 h 6837604"/>
              <a:gd name="connsiteX1" fmla="*/ 0 w 4467442"/>
              <a:gd name="connsiteY1" fmla="*/ 6212686 h 6837604"/>
              <a:gd name="connsiteX2" fmla="*/ 139678 w 4467442"/>
              <a:gd name="connsiteY2" fmla="*/ 6199024 h 6837604"/>
              <a:gd name="connsiteX3" fmla="*/ 2385725 w 4467442"/>
              <a:gd name="connsiteY3" fmla="*/ 5683531 h 6837604"/>
              <a:gd name="connsiteX4" fmla="*/ 3502074 w 4467442"/>
              <a:gd name="connsiteY4" fmla="*/ 5058530 h 6837604"/>
              <a:gd name="connsiteX5" fmla="*/ 3844214 w 4467442"/>
              <a:gd name="connsiteY5" fmla="*/ 4451257 h 6837604"/>
              <a:gd name="connsiteX6" fmla="*/ 3502074 w 4467442"/>
              <a:gd name="connsiteY6" fmla="*/ 3843984 h 6837604"/>
              <a:gd name="connsiteX7" fmla="*/ 3425541 w 4467442"/>
              <a:gd name="connsiteY7" fmla="*/ 3778807 h 6837604"/>
              <a:gd name="connsiteX8" fmla="*/ 2560535 w 4467442"/>
              <a:gd name="connsiteY8" fmla="*/ 4194200 h 6837604"/>
              <a:gd name="connsiteX9" fmla="*/ 164563 w 4467442"/>
              <a:gd name="connsiteY9" fmla="*/ 4746248 h 6837604"/>
              <a:gd name="connsiteX10" fmla="*/ 0 w 4467442"/>
              <a:gd name="connsiteY10" fmla="*/ 4762318 h 6837604"/>
              <a:gd name="connsiteX11" fmla="*/ 0 w 4467442"/>
              <a:gd name="connsiteY11" fmla="*/ 4138088 h 6837604"/>
              <a:gd name="connsiteX12" fmla="*/ 92781 w 4467442"/>
              <a:gd name="connsiteY12" fmla="*/ 4129013 h 6837604"/>
              <a:gd name="connsiteX13" fmla="*/ 2338587 w 4467442"/>
              <a:gd name="connsiteY13" fmla="*/ 3613519 h 6837604"/>
              <a:gd name="connsiteX14" fmla="*/ 2817793 w 4467442"/>
              <a:gd name="connsiteY14" fmla="*/ 3404954 h 6837604"/>
              <a:gd name="connsiteX15" fmla="*/ 2817966 w 4467442"/>
              <a:gd name="connsiteY15" fmla="*/ 3404780 h 6837604"/>
              <a:gd name="connsiteX16" fmla="*/ 2385725 w 4467442"/>
              <a:gd name="connsiteY16" fmla="*/ 3219331 h 6837604"/>
              <a:gd name="connsiteX17" fmla="*/ 139800 w 4467442"/>
              <a:gd name="connsiteY17" fmla="*/ 2703837 h 6837604"/>
              <a:gd name="connsiteX18" fmla="*/ 0 w 4467442"/>
              <a:gd name="connsiteY18" fmla="*/ 2690164 h 6837604"/>
              <a:gd name="connsiteX19" fmla="*/ 0 w 4467442"/>
              <a:gd name="connsiteY19" fmla="*/ 2065401 h 6837604"/>
              <a:gd name="connsiteX20" fmla="*/ 211777 w 4467442"/>
              <a:gd name="connsiteY20" fmla="*/ 2086081 h 6837604"/>
              <a:gd name="connsiteX21" fmla="*/ 2607673 w 4467442"/>
              <a:gd name="connsiteY21" fmla="*/ 2638129 h 6837604"/>
              <a:gd name="connsiteX22" fmla="*/ 3418234 w 4467442"/>
              <a:gd name="connsiteY22" fmla="*/ 3020846 h 6837604"/>
              <a:gd name="connsiteX23" fmla="*/ 3455284 w 4467442"/>
              <a:gd name="connsiteY23" fmla="*/ 2988345 h 6837604"/>
              <a:gd name="connsiteX24" fmla="*/ 3797424 w 4467442"/>
              <a:gd name="connsiteY24" fmla="*/ 2381072 h 6837604"/>
              <a:gd name="connsiteX25" fmla="*/ 3455284 w 4467442"/>
              <a:gd name="connsiteY25" fmla="*/ 1773799 h 6837604"/>
              <a:gd name="connsiteX26" fmla="*/ 2338761 w 4467442"/>
              <a:gd name="connsiteY26" fmla="*/ 1148798 h 6837604"/>
              <a:gd name="connsiteX27" fmla="*/ 92879 w 4467442"/>
              <a:gd name="connsiteY27" fmla="*/ 633305 h 6837604"/>
              <a:gd name="connsiteX28" fmla="*/ 0 w 4467442"/>
              <a:gd name="connsiteY28" fmla="*/ 624220 h 6837604"/>
              <a:gd name="connsiteX29" fmla="*/ 0 w 4467442"/>
              <a:gd name="connsiteY29" fmla="*/ 0 h 6837604"/>
              <a:gd name="connsiteX30" fmla="*/ 164563 w 4467442"/>
              <a:gd name="connsiteY30" fmla="*/ 16070 h 6837604"/>
              <a:gd name="connsiteX31" fmla="*/ 2560535 w 4467442"/>
              <a:gd name="connsiteY31" fmla="*/ 568118 h 6837604"/>
              <a:gd name="connsiteX32" fmla="*/ 3872045 w 4467442"/>
              <a:gd name="connsiteY32" fmla="*/ 1312001 h 6837604"/>
              <a:gd name="connsiteX33" fmla="*/ 4420304 w 4467442"/>
              <a:gd name="connsiteY33" fmla="*/ 2381246 h 6837604"/>
              <a:gd name="connsiteX34" fmla="*/ 3932402 w 4467442"/>
              <a:gd name="connsiteY34" fmla="*/ 3394352 h 6837604"/>
              <a:gd name="connsiteX35" fmla="*/ 3932576 w 4467442"/>
              <a:gd name="connsiteY35" fmla="*/ 3394526 h 6837604"/>
              <a:gd name="connsiteX36" fmla="*/ 4467442 w 4467442"/>
              <a:gd name="connsiteY36" fmla="*/ 4451605 h 6837604"/>
              <a:gd name="connsiteX37" fmla="*/ 3919182 w 4467442"/>
              <a:gd name="connsiteY37" fmla="*/ 5520849 h 6837604"/>
              <a:gd name="connsiteX38" fmla="*/ 2607499 w 4467442"/>
              <a:gd name="connsiteY38" fmla="*/ 6264732 h 6837604"/>
              <a:gd name="connsiteX39" fmla="*/ 211527 w 4467442"/>
              <a:gd name="connsiteY39" fmla="*/ 6816945 h 6837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467442" h="6837604">
                <a:moveTo>
                  <a:pt x="0" y="6837604"/>
                </a:moveTo>
                <a:lnTo>
                  <a:pt x="0" y="6212686"/>
                </a:lnTo>
                <a:lnTo>
                  <a:pt x="139678" y="6199024"/>
                </a:lnTo>
                <a:cubicBezTo>
                  <a:pt x="1004355" y="6096737"/>
                  <a:pt x="1772260" y="5916646"/>
                  <a:pt x="2385725" y="5683531"/>
                </a:cubicBezTo>
                <a:cubicBezTo>
                  <a:pt x="2877455" y="5496517"/>
                  <a:pt x="3254035" y="5281521"/>
                  <a:pt x="3502074" y="5058530"/>
                </a:cubicBezTo>
                <a:cubicBezTo>
                  <a:pt x="3750287" y="4835539"/>
                  <a:pt x="3844214" y="4629754"/>
                  <a:pt x="3844214" y="4451257"/>
                </a:cubicBezTo>
                <a:cubicBezTo>
                  <a:pt x="3844214" y="4272760"/>
                  <a:pt x="3750287" y="4067149"/>
                  <a:pt x="3502074" y="3843984"/>
                </a:cubicBezTo>
                <a:cubicBezTo>
                  <a:pt x="3477723" y="3822085"/>
                  <a:pt x="3452327" y="3800359"/>
                  <a:pt x="3425541" y="3778807"/>
                </a:cubicBezTo>
                <a:cubicBezTo>
                  <a:pt x="3173153" y="3933667"/>
                  <a:pt x="2881281" y="4072363"/>
                  <a:pt x="2560535" y="4194200"/>
                </a:cubicBezTo>
                <a:cubicBezTo>
                  <a:pt x="1892604" y="4448063"/>
                  <a:pt x="1073563" y="4638854"/>
                  <a:pt x="164563" y="4746248"/>
                </a:cubicBezTo>
                <a:lnTo>
                  <a:pt x="0" y="4762318"/>
                </a:lnTo>
                <a:lnTo>
                  <a:pt x="0" y="4138088"/>
                </a:lnTo>
                <a:lnTo>
                  <a:pt x="92781" y="4129013"/>
                </a:lnTo>
                <a:cubicBezTo>
                  <a:pt x="957434" y="4026726"/>
                  <a:pt x="1725231" y="3846635"/>
                  <a:pt x="2338587" y="3613519"/>
                </a:cubicBezTo>
                <a:cubicBezTo>
                  <a:pt x="2513050" y="3547300"/>
                  <a:pt x="2672901" y="3477431"/>
                  <a:pt x="2817793" y="3404954"/>
                </a:cubicBezTo>
                <a:lnTo>
                  <a:pt x="2817966" y="3404780"/>
                </a:lnTo>
                <a:cubicBezTo>
                  <a:pt x="2685772" y="3340646"/>
                  <a:pt x="2541576" y="3278598"/>
                  <a:pt x="2385725" y="3219331"/>
                </a:cubicBezTo>
                <a:cubicBezTo>
                  <a:pt x="1772369" y="2986216"/>
                  <a:pt x="1004504" y="2806124"/>
                  <a:pt x="139800" y="2703837"/>
                </a:cubicBezTo>
                <a:lnTo>
                  <a:pt x="0" y="2690164"/>
                </a:lnTo>
                <a:lnTo>
                  <a:pt x="0" y="2065401"/>
                </a:lnTo>
                <a:lnTo>
                  <a:pt x="211777" y="2086081"/>
                </a:lnTo>
                <a:cubicBezTo>
                  <a:pt x="1120769" y="2193475"/>
                  <a:pt x="1939742" y="2384266"/>
                  <a:pt x="2607673" y="2638129"/>
                </a:cubicBezTo>
                <a:cubicBezTo>
                  <a:pt x="2905807" y="2751449"/>
                  <a:pt x="3178719" y="2879195"/>
                  <a:pt x="3418234" y="3020846"/>
                </a:cubicBezTo>
                <a:cubicBezTo>
                  <a:pt x="3430933" y="3010070"/>
                  <a:pt x="3443282" y="2999294"/>
                  <a:pt x="3455284" y="2988345"/>
                </a:cubicBezTo>
                <a:cubicBezTo>
                  <a:pt x="3703497" y="2765354"/>
                  <a:pt x="3797424" y="2559569"/>
                  <a:pt x="3797424" y="2381072"/>
                </a:cubicBezTo>
                <a:cubicBezTo>
                  <a:pt x="3797424" y="2202575"/>
                  <a:pt x="3703497" y="1996964"/>
                  <a:pt x="3455284" y="1773799"/>
                </a:cubicBezTo>
                <a:cubicBezTo>
                  <a:pt x="3207071" y="1550808"/>
                  <a:pt x="2830665" y="1335812"/>
                  <a:pt x="2338761" y="1148798"/>
                </a:cubicBezTo>
                <a:cubicBezTo>
                  <a:pt x="1725405" y="915683"/>
                  <a:pt x="957540" y="735592"/>
                  <a:pt x="92879" y="633305"/>
                </a:cubicBezTo>
                <a:lnTo>
                  <a:pt x="0" y="624220"/>
                </a:lnTo>
                <a:lnTo>
                  <a:pt x="0" y="0"/>
                </a:lnTo>
                <a:lnTo>
                  <a:pt x="164563" y="16070"/>
                </a:lnTo>
                <a:cubicBezTo>
                  <a:pt x="1073563" y="123464"/>
                  <a:pt x="1892604" y="314255"/>
                  <a:pt x="2560535" y="568118"/>
                </a:cubicBezTo>
                <a:cubicBezTo>
                  <a:pt x="3093662" y="770774"/>
                  <a:pt x="3546777" y="1019662"/>
                  <a:pt x="3872045" y="1312001"/>
                </a:cubicBezTo>
                <a:cubicBezTo>
                  <a:pt x="4197313" y="1604166"/>
                  <a:pt x="4420304" y="1964984"/>
                  <a:pt x="4420304" y="2381246"/>
                </a:cubicBezTo>
                <a:cubicBezTo>
                  <a:pt x="4420304" y="2771263"/>
                  <a:pt x="4224448" y="3112441"/>
                  <a:pt x="3932402" y="3394352"/>
                </a:cubicBezTo>
                <a:lnTo>
                  <a:pt x="3932576" y="3394526"/>
                </a:lnTo>
                <a:cubicBezTo>
                  <a:pt x="4250539" y="3684431"/>
                  <a:pt x="4467442" y="4035343"/>
                  <a:pt x="4467442" y="4451605"/>
                </a:cubicBezTo>
                <a:cubicBezTo>
                  <a:pt x="4467442" y="4867866"/>
                  <a:pt x="4244276" y="5228684"/>
                  <a:pt x="3919182" y="5520849"/>
                </a:cubicBezTo>
                <a:cubicBezTo>
                  <a:pt x="3593915" y="5813015"/>
                  <a:pt x="3140800" y="6062077"/>
                  <a:pt x="2607499" y="6264732"/>
                </a:cubicBezTo>
                <a:cubicBezTo>
                  <a:pt x="1939568" y="6518704"/>
                  <a:pt x="1120527" y="6709536"/>
                  <a:pt x="211527" y="6816945"/>
                </a:cubicBezTo>
                <a:close/>
              </a:path>
            </a:pathLst>
          </a:custGeom>
          <a:solidFill>
            <a:srgbClr val="527488">
              <a:alpha val="15000"/>
            </a:srgbClr>
          </a:solidFill>
          <a:ln w="173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A0CB40A6-AED5-7A82-0046-23AEC7B1EF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78865" y="2760305"/>
            <a:ext cx="4466860" cy="489559"/>
          </a:xfrm>
        </p:spPr>
        <p:txBody>
          <a:bodyPr anchor="ctr">
            <a:noAutofit/>
          </a:bodyPr>
          <a:lstStyle>
            <a:lvl1pPr marL="0" indent="0">
              <a:buNone/>
              <a:defRPr sz="2400" b="0" i="0">
                <a:solidFill>
                  <a:srgbClr val="EFEFEF"/>
                </a:solidFill>
                <a:latin typeface="+mn-lt"/>
              </a:defRPr>
            </a:lvl1pPr>
            <a:lvl2pPr marL="456985" indent="0">
              <a:buNone/>
              <a:defRPr sz="1600">
                <a:solidFill>
                  <a:schemeClr val="bg2"/>
                </a:solidFill>
              </a:defRPr>
            </a:lvl2pPr>
            <a:lvl3pPr marL="913987" indent="0">
              <a:buNone/>
              <a:defRPr sz="1600">
                <a:solidFill>
                  <a:schemeClr val="bg2"/>
                </a:solidFill>
              </a:defRPr>
            </a:lvl3pPr>
            <a:lvl4pPr marL="1370986" indent="0">
              <a:buNone/>
              <a:defRPr sz="1600">
                <a:solidFill>
                  <a:schemeClr val="bg2"/>
                </a:solidFill>
              </a:defRPr>
            </a:lvl4pPr>
            <a:lvl5pPr marL="1827972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0A7730A9-7865-F1B5-06DB-EBDB3D5D6A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78865" y="3371028"/>
            <a:ext cx="4466860" cy="489559"/>
          </a:xfrm>
        </p:spPr>
        <p:txBody>
          <a:bodyPr anchor="ctr">
            <a:noAutofit/>
          </a:bodyPr>
          <a:lstStyle>
            <a:lvl1pPr marL="0" indent="0">
              <a:buNone/>
              <a:defRPr sz="2400" b="0" i="0">
                <a:solidFill>
                  <a:srgbClr val="EFEFEF"/>
                </a:solidFill>
                <a:latin typeface="+mn-lt"/>
              </a:defRPr>
            </a:lvl1pPr>
            <a:lvl2pPr marL="456985" indent="0">
              <a:buNone/>
              <a:defRPr sz="1600">
                <a:solidFill>
                  <a:schemeClr val="bg2"/>
                </a:solidFill>
              </a:defRPr>
            </a:lvl2pPr>
            <a:lvl3pPr marL="913987" indent="0">
              <a:buNone/>
              <a:defRPr sz="1600">
                <a:solidFill>
                  <a:schemeClr val="bg2"/>
                </a:solidFill>
              </a:defRPr>
            </a:lvl3pPr>
            <a:lvl4pPr marL="1370986" indent="0">
              <a:buNone/>
              <a:defRPr sz="1600">
                <a:solidFill>
                  <a:schemeClr val="bg2"/>
                </a:solidFill>
              </a:defRPr>
            </a:lvl4pPr>
            <a:lvl5pPr marL="1827972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D8C1E6A2-3613-8C67-D582-28998B5CE5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78865" y="3994846"/>
            <a:ext cx="4466860" cy="489559"/>
          </a:xfrm>
        </p:spPr>
        <p:txBody>
          <a:bodyPr anchor="ctr">
            <a:noAutofit/>
          </a:bodyPr>
          <a:lstStyle>
            <a:lvl1pPr marL="0" indent="0">
              <a:buNone/>
              <a:defRPr sz="2400" b="0" i="0">
                <a:solidFill>
                  <a:srgbClr val="EFEFEF"/>
                </a:solidFill>
                <a:latin typeface="+mn-lt"/>
              </a:defRPr>
            </a:lvl1pPr>
            <a:lvl2pPr marL="456985" indent="0">
              <a:buNone/>
              <a:defRPr sz="1600">
                <a:solidFill>
                  <a:schemeClr val="bg2"/>
                </a:solidFill>
              </a:defRPr>
            </a:lvl2pPr>
            <a:lvl3pPr marL="913987" indent="0">
              <a:buNone/>
              <a:defRPr sz="1600">
                <a:solidFill>
                  <a:schemeClr val="bg2"/>
                </a:solidFill>
              </a:defRPr>
            </a:lvl3pPr>
            <a:lvl4pPr marL="1370986" indent="0">
              <a:buNone/>
              <a:defRPr sz="1600">
                <a:solidFill>
                  <a:schemeClr val="bg2"/>
                </a:solidFill>
              </a:defRPr>
            </a:lvl4pPr>
            <a:lvl5pPr marL="1827972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111552A0-64AC-27B0-60F3-3B10E2D1D4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865" y="4616933"/>
            <a:ext cx="4466860" cy="489559"/>
          </a:xfrm>
        </p:spPr>
        <p:txBody>
          <a:bodyPr anchor="ctr">
            <a:noAutofit/>
          </a:bodyPr>
          <a:lstStyle>
            <a:lvl1pPr marL="0" indent="0">
              <a:buNone/>
              <a:defRPr sz="2400" b="0" i="0">
                <a:solidFill>
                  <a:srgbClr val="EFEFEF"/>
                </a:solidFill>
                <a:latin typeface="+mn-lt"/>
              </a:defRPr>
            </a:lvl1pPr>
            <a:lvl2pPr marL="456985" indent="0">
              <a:buNone/>
              <a:defRPr sz="1600">
                <a:solidFill>
                  <a:schemeClr val="bg2"/>
                </a:solidFill>
              </a:defRPr>
            </a:lvl2pPr>
            <a:lvl3pPr marL="913987" indent="0">
              <a:buNone/>
              <a:defRPr sz="1600">
                <a:solidFill>
                  <a:schemeClr val="bg2"/>
                </a:solidFill>
              </a:defRPr>
            </a:lvl3pPr>
            <a:lvl4pPr marL="1370986" indent="0">
              <a:buNone/>
              <a:defRPr sz="1600">
                <a:solidFill>
                  <a:schemeClr val="bg2"/>
                </a:solidFill>
              </a:defRPr>
            </a:lvl4pPr>
            <a:lvl5pPr marL="1827972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Slide Number Placeholder 13">
            <a:extLst>
              <a:ext uri="{FF2B5EF4-FFF2-40B4-BE49-F238E27FC236}">
                <a16:creationId xmlns:a16="http://schemas.microsoft.com/office/drawing/2014/main" id="{EADB5726-36FD-A7FC-895C-02CFE4A63EC5}"/>
              </a:ext>
            </a:extLst>
          </p:cNvPr>
          <p:cNvSpPr txBox="1">
            <a:spLocks/>
          </p:cNvSpPr>
          <p:nvPr userDrawn="1"/>
        </p:nvSpPr>
        <p:spPr>
          <a:xfrm>
            <a:off x="11428466" y="6411767"/>
            <a:ext cx="342926" cy="365125"/>
          </a:xfrm>
          <a:prstGeom prst="rect">
            <a:avLst/>
          </a:prstGeom>
        </p:spPr>
        <p:txBody>
          <a:bodyPr vert="horz" lIns="91428" tIns="45714" rIns="0" bIns="45714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accent3"/>
                </a:solidFill>
                <a:latin typeface="Museo Sans 500" panose="02000000000000000000" pitchFamily="2" charset="77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A7863D-0A19-BB43-ACC2-96E9F0489906}" type="slidenum">
              <a:rPr lang="en-US" sz="700" smtClean="0">
                <a:solidFill>
                  <a:srgbClr val="EFEFEF"/>
                </a:solidFill>
                <a:latin typeface="Montserrat" pitchFamily="2" charset="77"/>
              </a:rPr>
              <a:pPr/>
              <a:t>‹#›</a:t>
            </a:fld>
            <a:endParaRPr lang="en-US" sz="800">
              <a:solidFill>
                <a:srgbClr val="EFEFEF"/>
              </a:solidFill>
              <a:latin typeface="Montserrat" pitchFamily="2" charset="7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B5D1A6-BD95-57EB-96E4-B199DC5160E9}"/>
              </a:ext>
            </a:extLst>
          </p:cNvPr>
          <p:cNvSpPr txBox="1"/>
          <p:nvPr userDrawn="1"/>
        </p:nvSpPr>
        <p:spPr>
          <a:xfrm>
            <a:off x="10412778" y="6506879"/>
            <a:ext cx="1173040" cy="144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309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Montserrat" pitchFamily="2" charset="77"/>
              </a:rPr>
              <a:t>Private and Confidential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E66667AA-EE85-714C-D7BA-A2048685964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68586" y="2760305"/>
            <a:ext cx="490908" cy="489559"/>
          </a:xfrm>
          <a:prstGeom prst="ellipse">
            <a:avLst/>
          </a:prstGeom>
          <a:ln>
            <a:solidFill>
              <a:srgbClr val="EFEFEF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rgbClr val="EFEFEF"/>
                </a:solidFill>
                <a:latin typeface="Montserrat" pitchFamily="2" charset="77"/>
              </a:defRPr>
            </a:lvl1pPr>
            <a:lvl2pPr marL="456985" indent="0">
              <a:buNone/>
              <a:defRPr sz="1600">
                <a:solidFill>
                  <a:schemeClr val="bg2"/>
                </a:solidFill>
              </a:defRPr>
            </a:lvl2pPr>
            <a:lvl3pPr marL="913987" indent="0">
              <a:buNone/>
              <a:defRPr sz="1600">
                <a:solidFill>
                  <a:schemeClr val="bg2"/>
                </a:solidFill>
              </a:defRPr>
            </a:lvl3pPr>
            <a:lvl4pPr marL="1370986" indent="0">
              <a:buNone/>
              <a:defRPr sz="1600">
                <a:solidFill>
                  <a:schemeClr val="bg2"/>
                </a:solidFill>
              </a:defRPr>
            </a:lvl4pPr>
            <a:lvl5pPr marL="1827972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9AFA2DF1-F4E9-33BF-12AC-5D2CB8C82C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68586" y="3367350"/>
            <a:ext cx="490908" cy="489559"/>
          </a:xfrm>
          <a:prstGeom prst="ellipse">
            <a:avLst/>
          </a:prstGeom>
          <a:ln>
            <a:solidFill>
              <a:srgbClr val="EFEFEF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rgbClr val="EFEFEF"/>
                </a:solidFill>
                <a:latin typeface="Montserrat" pitchFamily="2" charset="77"/>
              </a:defRPr>
            </a:lvl1pPr>
            <a:lvl2pPr marL="456985" indent="0">
              <a:buNone/>
              <a:defRPr sz="1600">
                <a:solidFill>
                  <a:schemeClr val="bg2"/>
                </a:solidFill>
              </a:defRPr>
            </a:lvl2pPr>
            <a:lvl3pPr marL="913987" indent="0">
              <a:buNone/>
              <a:defRPr sz="1600">
                <a:solidFill>
                  <a:schemeClr val="bg2"/>
                </a:solidFill>
              </a:defRPr>
            </a:lvl3pPr>
            <a:lvl4pPr marL="1370986" indent="0">
              <a:buNone/>
              <a:defRPr sz="1600">
                <a:solidFill>
                  <a:schemeClr val="bg2"/>
                </a:solidFill>
              </a:defRPr>
            </a:lvl4pPr>
            <a:lvl5pPr marL="1827972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4C6A6B89-E9ED-7803-2FA8-65F22F71C5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68586" y="3999218"/>
            <a:ext cx="490908" cy="489559"/>
          </a:xfrm>
          <a:prstGeom prst="ellipse">
            <a:avLst/>
          </a:prstGeom>
          <a:ln>
            <a:solidFill>
              <a:srgbClr val="EFEFEF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rgbClr val="EFEFEF"/>
                </a:solidFill>
                <a:latin typeface="Montserrat" pitchFamily="2" charset="77"/>
              </a:defRPr>
            </a:lvl1pPr>
            <a:lvl2pPr marL="456985" indent="0">
              <a:buNone/>
              <a:defRPr sz="1600">
                <a:solidFill>
                  <a:schemeClr val="bg2"/>
                </a:solidFill>
              </a:defRPr>
            </a:lvl2pPr>
            <a:lvl3pPr marL="913987" indent="0">
              <a:buNone/>
              <a:defRPr sz="1600">
                <a:solidFill>
                  <a:schemeClr val="bg2"/>
                </a:solidFill>
              </a:defRPr>
            </a:lvl3pPr>
            <a:lvl4pPr marL="1370986" indent="0">
              <a:buNone/>
              <a:defRPr sz="1600">
                <a:solidFill>
                  <a:schemeClr val="bg2"/>
                </a:solidFill>
              </a:defRPr>
            </a:lvl4pPr>
            <a:lvl5pPr marL="1827972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20FC3E54-F227-429C-8529-FD0CBC4E293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68586" y="4616933"/>
            <a:ext cx="490908" cy="489559"/>
          </a:xfrm>
          <a:prstGeom prst="ellipse">
            <a:avLst/>
          </a:prstGeom>
          <a:ln>
            <a:solidFill>
              <a:srgbClr val="EFEFEF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rgbClr val="EFEFEF"/>
                </a:solidFill>
                <a:latin typeface="Montserrat" pitchFamily="2" charset="77"/>
              </a:defRPr>
            </a:lvl1pPr>
            <a:lvl2pPr marL="456985" indent="0">
              <a:buNone/>
              <a:defRPr sz="1600">
                <a:solidFill>
                  <a:schemeClr val="bg2"/>
                </a:solidFill>
              </a:defRPr>
            </a:lvl2pPr>
            <a:lvl3pPr marL="913987" indent="0">
              <a:buNone/>
              <a:defRPr sz="1600">
                <a:solidFill>
                  <a:schemeClr val="bg2"/>
                </a:solidFill>
              </a:defRPr>
            </a:lvl3pPr>
            <a:lvl4pPr marL="1370986" indent="0">
              <a:buNone/>
              <a:defRPr sz="1600">
                <a:solidFill>
                  <a:schemeClr val="bg2"/>
                </a:solidFill>
              </a:defRPr>
            </a:lvl4pPr>
            <a:lvl5pPr marL="1827972" indent="0">
              <a:buNone/>
              <a:defRPr sz="16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42E225-BEE5-39E0-ED1C-BA3E3C556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178" y="168672"/>
            <a:ext cx="6091866" cy="6520656"/>
          </a:xfrm>
          <a:prstGeom prst="rect">
            <a:avLst/>
          </a:prstGeom>
        </p:spPr>
      </p:pic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3E1864D6-5654-1923-9E1C-E22E43D9DAC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127177" y="168672"/>
            <a:ext cx="6091867" cy="6520656"/>
          </a:xfrm>
          <a:solidFill>
            <a:schemeClr val="accent4">
              <a:alpha val="49401"/>
            </a:schemeClr>
          </a:solidFill>
        </p:spPr>
        <p:txBody>
          <a:bodyPr lIns="91440" tIns="182880"/>
          <a:lstStyle>
            <a:lvl1pPr marL="0" indent="0">
              <a:buNone/>
              <a:defRPr>
                <a:solidFill>
                  <a:schemeClr val="accent4"/>
                </a:solidFill>
                <a:latin typeface="Montserrat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Change Image</a:t>
            </a:r>
            <a:endParaRPr lang="en-US">
              <a:solidFill>
                <a:srgbClr val="003059"/>
              </a:solidFill>
              <a:latin typeface="Montserrat" pitchFamily="2" charset="77"/>
            </a:endParaRPr>
          </a:p>
        </p:txBody>
      </p:sp>
      <p:sp>
        <p:nvSpPr>
          <p:cNvPr id="2" name="Title 16">
            <a:extLst>
              <a:ext uri="{FF2B5EF4-FFF2-40B4-BE49-F238E27FC236}">
                <a16:creationId xmlns:a16="http://schemas.microsoft.com/office/drawing/2014/main" id="{AC69F9D5-ED5E-3971-8130-8BD4E7D2A2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3738" y="1813414"/>
            <a:ext cx="5141987" cy="662998"/>
          </a:xfrm>
        </p:spPr>
        <p:txBody>
          <a:bodyPr>
            <a:normAutofit/>
          </a:bodyPr>
          <a:lstStyle>
            <a:lvl1pPr>
              <a:defRPr sz="3600" b="0" i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67653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497E0C-1A2A-3799-8C13-068FEDF3C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08FCF-5ED2-A5FC-0237-F50D6BEDF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D0541-AF9A-CAEB-482E-70D3244553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fld id="{4232C545-7EB3-F641-A3CF-599386811F03}" type="datetimeFigureOut">
              <a:rPr lang="en-US" smtClean="0"/>
              <a:pPr/>
              <a:t>1/4/2026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AE006-BC14-9DBE-3B76-8EB3B5C757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BCFC9-732B-E4E5-0CFC-2275A931AB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+mn-lt"/>
              </a:defRPr>
            </a:lvl1pPr>
          </a:lstStyle>
          <a:p>
            <a:fld id="{EBD8787E-A45C-CA4B-804C-4B1807D7BA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440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713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99" r:id="rId30"/>
    <p:sldLayoutId id="2147483698" r:id="rId31"/>
    <p:sldLayoutId id="2147483705" r:id="rId32"/>
    <p:sldLayoutId id="2147483704" r:id="rId33"/>
    <p:sldLayoutId id="2147483702" r:id="rId34"/>
    <p:sldLayoutId id="2147483701" r:id="rId3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8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53.svg"/><Relationship Id="rId7" Type="http://schemas.openxmlformats.org/officeDocument/2006/relationships/image" Target="../media/image9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92.png"/><Relationship Id="rId5" Type="http://schemas.openxmlformats.org/officeDocument/2006/relationships/image" Target="../media/image91.svg"/><Relationship Id="rId4" Type="http://schemas.openxmlformats.org/officeDocument/2006/relationships/image" Target="../media/image90.png"/><Relationship Id="rId9" Type="http://schemas.openxmlformats.org/officeDocument/2006/relationships/image" Target="../media/image9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5" Type="http://schemas.openxmlformats.org/officeDocument/2006/relationships/image" Target="../media/image45.sv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5" Type="http://schemas.openxmlformats.org/officeDocument/2006/relationships/image" Target="../media/image45.sv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Relationship Id="rId9" Type="http://schemas.openxmlformats.org/officeDocument/2006/relationships/image" Target="../media/image6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6.png"/><Relationship Id="rId11" Type="http://schemas.openxmlformats.org/officeDocument/2006/relationships/image" Target="../media/image62.svg"/><Relationship Id="rId5" Type="http://schemas.openxmlformats.org/officeDocument/2006/relationships/image" Target="../media/image55.svg"/><Relationship Id="rId10" Type="http://schemas.openxmlformats.org/officeDocument/2006/relationships/image" Target="../media/image61.png"/><Relationship Id="rId4" Type="http://schemas.openxmlformats.org/officeDocument/2006/relationships/image" Target="../media/image54.png"/><Relationship Id="rId9" Type="http://schemas.openxmlformats.org/officeDocument/2006/relationships/image" Target="../media/image6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69.png"/><Relationship Id="rId18" Type="http://schemas.openxmlformats.org/officeDocument/2006/relationships/image" Target="../media/image74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63.png"/><Relationship Id="rId12" Type="http://schemas.openxmlformats.org/officeDocument/2006/relationships/image" Target="../media/image68.svg"/><Relationship Id="rId17" Type="http://schemas.openxmlformats.org/officeDocument/2006/relationships/image" Target="../media/image73.png"/><Relationship Id="rId2" Type="http://schemas.openxmlformats.org/officeDocument/2006/relationships/diagramData" Target="../diagrams/data1.xml"/><Relationship Id="rId16" Type="http://schemas.openxmlformats.org/officeDocument/2006/relationships/image" Target="../media/image72.svg"/><Relationship Id="rId1" Type="http://schemas.openxmlformats.org/officeDocument/2006/relationships/slideLayout" Target="../slideLayouts/slideLayout27.xml"/><Relationship Id="rId6" Type="http://schemas.microsoft.com/office/2007/relationships/diagramDrawing" Target="../diagrams/drawing1.xml"/><Relationship Id="rId11" Type="http://schemas.openxmlformats.org/officeDocument/2006/relationships/image" Target="../media/image67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71.png"/><Relationship Id="rId10" Type="http://schemas.openxmlformats.org/officeDocument/2006/relationships/image" Target="../media/image66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5.png"/><Relationship Id="rId14" Type="http://schemas.openxmlformats.org/officeDocument/2006/relationships/image" Target="../media/image70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36E996-29EA-B04E-2DB1-644EB2C1E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784" y="1392573"/>
            <a:ext cx="3892505" cy="2524522"/>
          </a:xfrm>
        </p:spPr>
        <p:txBody>
          <a:bodyPr/>
          <a:lstStyle/>
          <a:p>
            <a:r>
              <a:rPr lang="en-US" dirty="0"/>
              <a:t>Agentic Proposal Generator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E11D3F-E7C9-BBD2-49BF-A2030F8169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 innovative use case for LLM in sales </a:t>
            </a:r>
          </a:p>
        </p:txBody>
      </p:sp>
    </p:spTree>
    <p:extLst>
      <p:ext uri="{BB962C8B-B14F-4D97-AF65-F5344CB8AC3E}">
        <p14:creationId xmlns:p14="http://schemas.microsoft.com/office/powerpoint/2010/main" val="3313480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8917A-B82B-95DF-2693-A7940F6C3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81" y="535944"/>
            <a:ext cx="4217961" cy="1107996"/>
          </a:xfrm>
        </p:spPr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LangGraph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692658-3B1E-7A9E-6000-81A54233DA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44423" y="3277193"/>
            <a:ext cx="6520449" cy="249606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Provided better flow control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Allowed conditional 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Allowed looping implementation with added feedback from evaluator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Better code readability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A diagram of a computer&#10;&#10;AI-generated content may be incorrect.">
            <a:extLst>
              <a:ext uri="{FF2B5EF4-FFF2-40B4-BE49-F238E27FC236}">
                <a16:creationId xmlns:a16="http://schemas.microsoft.com/office/drawing/2014/main" id="{7E9B745A-1045-5997-BC60-F8FA7BABF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0" y="271345"/>
            <a:ext cx="7493000" cy="295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534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3B7CD-D868-A518-F816-566D86408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1D16B1C-F712-F745-FC16-B3B66939E5CC}"/>
              </a:ext>
            </a:extLst>
          </p:cNvPr>
          <p:cNvSpPr txBox="1">
            <a:spLocks/>
          </p:cNvSpPr>
          <p:nvPr/>
        </p:nvSpPr>
        <p:spPr>
          <a:xfrm>
            <a:off x="570465" y="453195"/>
            <a:ext cx="10416782" cy="553998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>
            <a:lvl1pPr marL="0" algn="l" defTabSz="91397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600" b="0" i="0" kern="1200" dirty="0">
                <a:solidFill>
                  <a:schemeClr val="bg2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Challenges with LLM based Application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A31414E1-CCDE-D87C-8B1F-22DDBEAEA8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3943481"/>
              </p:ext>
            </p:extLst>
          </p:nvPr>
        </p:nvGraphicFramePr>
        <p:xfrm>
          <a:off x="905933" y="1330711"/>
          <a:ext cx="10081314" cy="4875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6345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C861D-FAC9-9C2C-769C-9FD6D0B26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82" y="535944"/>
            <a:ext cx="3982820" cy="1107996"/>
          </a:xfrm>
        </p:spPr>
        <p:txBody>
          <a:bodyPr/>
          <a:lstStyle/>
          <a:p>
            <a:r>
              <a:rPr lang="en-US" dirty="0"/>
              <a:t>Evaluating LLM performance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0CF0400-DE6E-8259-2141-277BFB64A5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0433534"/>
              </p:ext>
            </p:extLst>
          </p:nvPr>
        </p:nvGraphicFramePr>
        <p:xfrm>
          <a:off x="4233333" y="287867"/>
          <a:ext cx="7809909" cy="5748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9104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950FD-89D7-1A28-211D-935513A87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B683F-928E-78EC-6025-5863B585FAE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78334" y="3450271"/>
            <a:ext cx="3088365" cy="2697277"/>
          </a:xfrm>
          <a:solidFill>
            <a:srgbClr val="053057">
              <a:tint val="40000"/>
              <a:hueOff val="0"/>
              <a:satOff val="0"/>
              <a:lumOff val="0"/>
              <a:alphaOff val="0"/>
            </a:srgbClr>
          </a:solidFill>
          <a:ln w="19050" cap="flat" cmpd="sng" algn="ctr">
            <a:noFill/>
            <a:prstDash val="solid"/>
            <a:miter lim="800000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799885" lvl="1" indent="-342900">
              <a:lnSpc>
                <a:spcPct val="120000"/>
              </a:lnSpc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Quality checks: support the impact using quantifiable matrix. </a:t>
            </a:r>
          </a:p>
          <a:p>
            <a:pPr marL="799885" lvl="1" indent="-342900">
              <a:lnSpc>
                <a:spcPct val="120000"/>
              </a:lnSpc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LLM is generating better response .. But how much better?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9FCD17B-BB07-099A-E036-07B588B619E7}"/>
              </a:ext>
            </a:extLst>
          </p:cNvPr>
          <p:cNvGrpSpPr/>
          <p:nvPr/>
        </p:nvGrpSpPr>
        <p:grpSpPr>
          <a:xfrm>
            <a:off x="41851" y="1285442"/>
            <a:ext cx="3471686" cy="1177682"/>
            <a:chOff x="41851" y="1285442"/>
            <a:chExt cx="3471686" cy="1177682"/>
          </a:xfrm>
        </p:grpSpPr>
        <p:sp>
          <p:nvSpPr>
            <p:cNvPr id="6" name="Rectangle: Folded Corner 5">
              <a:extLst>
                <a:ext uri="{FF2B5EF4-FFF2-40B4-BE49-F238E27FC236}">
                  <a16:creationId xmlns:a16="http://schemas.microsoft.com/office/drawing/2014/main" id="{CBD62241-76F7-2E5F-7068-9E3E00759C57}"/>
                </a:ext>
              </a:extLst>
            </p:cNvPr>
            <p:cNvSpPr/>
            <p:nvPr/>
          </p:nvSpPr>
          <p:spPr>
            <a:xfrm rot="21399010">
              <a:off x="282545" y="1285442"/>
              <a:ext cx="3230992" cy="1177682"/>
            </a:xfrm>
            <a:prstGeom prst="foldedCorner">
              <a:avLst>
                <a:gd name="adj" fmla="val 22151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“Design like everything will fail. That’s when it works best.”</a:t>
              </a:r>
            </a:p>
          </p:txBody>
        </p:sp>
        <p:pic>
          <p:nvPicPr>
            <p:cNvPr id="8" name="Graphic 7" descr="Pin with solid fill">
              <a:extLst>
                <a:ext uri="{FF2B5EF4-FFF2-40B4-BE49-F238E27FC236}">
                  <a16:creationId xmlns:a16="http://schemas.microsoft.com/office/drawing/2014/main" id="{61C0C78A-BFD2-FD02-46E9-D5ABF955F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851" y="1688017"/>
              <a:ext cx="682233" cy="682233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50C30F0-38EC-1F64-106E-85A550E1C24E}"/>
              </a:ext>
            </a:extLst>
          </p:cNvPr>
          <p:cNvGrpSpPr/>
          <p:nvPr/>
        </p:nvGrpSpPr>
        <p:grpSpPr>
          <a:xfrm>
            <a:off x="5051516" y="3450271"/>
            <a:ext cx="3406683" cy="2725490"/>
            <a:chOff x="5051516" y="3450271"/>
            <a:chExt cx="3406683" cy="272549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4593D52-B097-4AEE-E3FF-BA91FD9BB947}"/>
                </a:ext>
              </a:extLst>
            </p:cNvPr>
            <p:cNvSpPr txBox="1"/>
            <p:nvPr/>
          </p:nvSpPr>
          <p:spPr>
            <a:xfrm>
              <a:off x="5051516" y="3450271"/>
              <a:ext cx="3406683" cy="2725490"/>
            </a:xfrm>
            <a:prstGeom prst="rect">
              <a:avLst/>
            </a:prstGeom>
            <a:solidFill>
              <a:srgbClr val="053057">
                <a:tint val="40000"/>
                <a:hueOff val="0"/>
                <a:satOff val="0"/>
                <a:lumOff val="0"/>
                <a:alphaOff val="0"/>
              </a:srgbClr>
            </a:solidFill>
            <a:ln w="19050" cap="flat" cmpd="sng" algn="ctr">
              <a:noFill/>
              <a:prstDash val="solid"/>
              <a:miter lim="800000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>
                  <a:solidFill>
                    <a:schemeClr val="tx1"/>
                  </a:solidFill>
                </a:defRPr>
              </a:lvl1pPr>
              <a:lvl2pPr marL="799885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r>
                <a:rPr lang="en-US" dirty="0"/>
                <a:t>Modularize the code. LLM call should be separate, it will make model change easier.</a:t>
              </a:r>
            </a:p>
            <a:p>
              <a:pPr lvl="1"/>
              <a:r>
                <a:rPr lang="en-US" dirty="0"/>
                <a:t>Add tracing and observability</a:t>
              </a:r>
            </a:p>
            <a:p>
              <a:endParaRPr lang="en-US" dirty="0"/>
            </a:p>
          </p:txBody>
        </p:sp>
        <p:pic>
          <p:nvPicPr>
            <p:cNvPr id="13" name="Graphic 12" descr="Puzzle pieces with solid fill">
              <a:extLst>
                <a:ext uri="{FF2B5EF4-FFF2-40B4-BE49-F238E27FC236}">
                  <a16:creationId xmlns:a16="http://schemas.microsoft.com/office/drawing/2014/main" id="{F76FDB55-7665-023C-5FD1-29957780C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9842018">
              <a:off x="5059984" y="4020655"/>
              <a:ext cx="680418" cy="680418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C6D803-1693-C536-88A3-2E918FB49FAA}"/>
              </a:ext>
            </a:extLst>
          </p:cNvPr>
          <p:cNvGrpSpPr/>
          <p:nvPr/>
        </p:nvGrpSpPr>
        <p:grpSpPr>
          <a:xfrm>
            <a:off x="5051516" y="738312"/>
            <a:ext cx="6715183" cy="2503891"/>
            <a:chOff x="5051516" y="738312"/>
            <a:chExt cx="6715183" cy="250389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E79AB39-A828-96C9-333B-7E641D7F6E9E}"/>
                </a:ext>
              </a:extLst>
            </p:cNvPr>
            <p:cNvSpPr txBox="1"/>
            <p:nvPr/>
          </p:nvSpPr>
          <p:spPr>
            <a:xfrm>
              <a:off x="5051517" y="738312"/>
              <a:ext cx="6715182" cy="2503891"/>
            </a:xfrm>
            <a:prstGeom prst="rect">
              <a:avLst/>
            </a:prstGeom>
            <a:solidFill>
              <a:srgbClr val="053057">
                <a:tint val="40000"/>
                <a:hueOff val="0"/>
                <a:satOff val="0"/>
                <a:lumOff val="0"/>
                <a:alphaOff val="0"/>
              </a:srgbClr>
            </a:solidFill>
            <a:ln w="19050" cap="flat" cmpd="sng" algn="ctr">
              <a:noFill/>
              <a:prstDash val="solid"/>
              <a:miter lim="800000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dirty="0"/>
                <a:t>      </a:t>
              </a:r>
              <a:r>
                <a:rPr lang="en-US" sz="2400" dirty="0"/>
                <a:t> Questions to ask at the beginning:</a:t>
              </a:r>
            </a:p>
            <a:p>
              <a:pPr marL="799885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dirty="0"/>
                <a:t>Which platform are we using?</a:t>
              </a:r>
            </a:p>
            <a:p>
              <a:pPr marL="799885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dirty="0"/>
                <a:t>Is it equipped to host a LLM application?</a:t>
              </a:r>
            </a:p>
            <a:p>
              <a:pPr marL="799885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dirty="0"/>
                <a:t>Which LLM model to use?</a:t>
              </a:r>
            </a:p>
            <a:p>
              <a:pPr marL="799885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dirty="0"/>
                <a:t>What is the LLM call and token limitation?</a:t>
              </a:r>
            </a:p>
            <a:p>
              <a:pPr marL="799885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dirty="0"/>
                <a:t>Can it be scaled easily?</a:t>
              </a:r>
            </a:p>
            <a:p>
              <a:pPr marL="799885" lvl="1" indent="-34290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dirty="0"/>
                <a:t>Most importantly … </a:t>
              </a:r>
              <a:r>
                <a:rPr lang="en-US" b="1" dirty="0"/>
                <a:t>How much will it cost?</a:t>
              </a:r>
            </a:p>
          </p:txBody>
        </p:sp>
        <p:pic>
          <p:nvPicPr>
            <p:cNvPr id="16" name="Graphic 15" descr="Badge Question Mark with solid fill">
              <a:extLst>
                <a:ext uri="{FF2B5EF4-FFF2-40B4-BE49-F238E27FC236}">
                  <a16:creationId xmlns:a16="http://schemas.microsoft.com/office/drawing/2014/main" id="{FC194DA7-B58B-31C1-FBF6-AC8798A35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051516" y="842457"/>
              <a:ext cx="496863" cy="496863"/>
            </a:xfrm>
            <a:prstGeom prst="rect">
              <a:avLst/>
            </a:prstGeom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72C32EC-8043-19F9-AB2F-CFD28C9E09FF}"/>
              </a:ext>
            </a:extLst>
          </p:cNvPr>
          <p:cNvGrpSpPr/>
          <p:nvPr/>
        </p:nvGrpSpPr>
        <p:grpSpPr>
          <a:xfrm>
            <a:off x="8678334" y="3897686"/>
            <a:ext cx="552352" cy="552347"/>
            <a:chOff x="8654494" y="3621512"/>
            <a:chExt cx="552352" cy="552347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F8673BB-1544-413B-3AC6-1C72CAF62E6F}"/>
                </a:ext>
              </a:extLst>
            </p:cNvPr>
            <p:cNvSpPr/>
            <p:nvPr/>
          </p:nvSpPr>
          <p:spPr>
            <a:xfrm>
              <a:off x="8759162" y="3726175"/>
              <a:ext cx="343021" cy="343022"/>
            </a:xfrm>
            <a:custGeom>
              <a:avLst/>
              <a:gdLst>
                <a:gd name="connsiteX0" fmla="*/ 171511 w 343021"/>
                <a:gd name="connsiteY0" fmla="*/ 0 h 343022"/>
                <a:gd name="connsiteX1" fmla="*/ 0 w 343021"/>
                <a:gd name="connsiteY1" fmla="*/ 171511 h 343022"/>
                <a:gd name="connsiteX2" fmla="*/ 171511 w 343021"/>
                <a:gd name="connsiteY2" fmla="*/ 343022 h 343022"/>
                <a:gd name="connsiteX3" fmla="*/ 343022 w 343021"/>
                <a:gd name="connsiteY3" fmla="*/ 171511 h 343022"/>
                <a:gd name="connsiteX4" fmla="*/ 171511 w 343021"/>
                <a:gd name="connsiteY4" fmla="*/ 0 h 343022"/>
                <a:gd name="connsiteX5" fmla="*/ 147127 w 343021"/>
                <a:gd name="connsiteY5" fmla="*/ 241338 h 343022"/>
                <a:gd name="connsiteX6" fmla="*/ 72385 w 343021"/>
                <a:gd name="connsiteY6" fmla="*/ 166589 h 343022"/>
                <a:gd name="connsiteX7" fmla="*/ 97784 w 343021"/>
                <a:gd name="connsiteY7" fmla="*/ 141191 h 343022"/>
                <a:gd name="connsiteX8" fmla="*/ 147127 w 343021"/>
                <a:gd name="connsiteY8" fmla="*/ 190534 h 343022"/>
                <a:gd name="connsiteX9" fmla="*/ 248184 w 343021"/>
                <a:gd name="connsiteY9" fmla="*/ 89484 h 343022"/>
                <a:gd name="connsiteX10" fmla="*/ 273582 w 343021"/>
                <a:gd name="connsiteY10" fmla="*/ 114883 h 34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021" h="343022">
                  <a:moveTo>
                    <a:pt x="171511" y="0"/>
                  </a:moveTo>
                  <a:cubicBezTo>
                    <a:pt x="76788" y="0"/>
                    <a:pt x="0" y="76788"/>
                    <a:pt x="0" y="171511"/>
                  </a:cubicBezTo>
                  <a:cubicBezTo>
                    <a:pt x="0" y="266234"/>
                    <a:pt x="76788" y="343022"/>
                    <a:pt x="171511" y="343022"/>
                  </a:cubicBezTo>
                  <a:cubicBezTo>
                    <a:pt x="266234" y="343022"/>
                    <a:pt x="343022" y="266234"/>
                    <a:pt x="343022" y="171511"/>
                  </a:cubicBezTo>
                  <a:cubicBezTo>
                    <a:pt x="342915" y="76832"/>
                    <a:pt x="266190" y="107"/>
                    <a:pt x="171511" y="0"/>
                  </a:cubicBezTo>
                  <a:close/>
                  <a:moveTo>
                    <a:pt x="147127" y="241338"/>
                  </a:moveTo>
                  <a:lnTo>
                    <a:pt x="72385" y="166589"/>
                  </a:lnTo>
                  <a:lnTo>
                    <a:pt x="97784" y="141191"/>
                  </a:lnTo>
                  <a:lnTo>
                    <a:pt x="147127" y="190534"/>
                  </a:lnTo>
                  <a:lnTo>
                    <a:pt x="248184" y="89484"/>
                  </a:lnTo>
                  <a:lnTo>
                    <a:pt x="273582" y="114883"/>
                  </a:lnTo>
                  <a:close/>
                </a:path>
              </a:pathLst>
            </a:custGeom>
            <a:solidFill>
              <a:srgbClr val="00B05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788081B-AB3D-D9E9-70BE-DA2EC43C3A45}"/>
                </a:ext>
              </a:extLst>
            </p:cNvPr>
            <p:cNvSpPr/>
            <p:nvPr/>
          </p:nvSpPr>
          <p:spPr>
            <a:xfrm>
              <a:off x="8654494" y="3621512"/>
              <a:ext cx="552352" cy="552347"/>
            </a:xfrm>
            <a:custGeom>
              <a:avLst/>
              <a:gdLst>
                <a:gd name="connsiteX0" fmla="*/ 530611 w 552352"/>
                <a:gd name="connsiteY0" fmla="*/ 285607 h 552347"/>
                <a:gd name="connsiteX1" fmla="*/ 530611 w 552352"/>
                <a:gd name="connsiteY1" fmla="*/ 266741 h 552347"/>
                <a:gd name="connsiteX2" fmla="*/ 548985 w 552352"/>
                <a:gd name="connsiteY2" fmla="*/ 244228 h 552347"/>
                <a:gd name="connsiteX3" fmla="*/ 546873 w 552352"/>
                <a:gd name="connsiteY3" fmla="*/ 223242 h 552347"/>
                <a:gd name="connsiteX4" fmla="*/ 545510 w 552352"/>
                <a:gd name="connsiteY4" fmla="*/ 222252 h 552347"/>
                <a:gd name="connsiteX5" fmla="*/ 521074 w 552352"/>
                <a:gd name="connsiteY5" fmla="*/ 206518 h 552347"/>
                <a:gd name="connsiteX6" fmla="*/ 515242 w 552352"/>
                <a:gd name="connsiteY6" fmla="*/ 188584 h 552347"/>
                <a:gd name="connsiteX7" fmla="*/ 525764 w 552352"/>
                <a:gd name="connsiteY7" fmla="*/ 161485 h 552347"/>
                <a:gd name="connsiteX8" fmla="*/ 517263 w 552352"/>
                <a:gd name="connsiteY8" fmla="*/ 142183 h 552347"/>
                <a:gd name="connsiteX9" fmla="*/ 515668 w 552352"/>
                <a:gd name="connsiteY9" fmla="*/ 141664 h 552347"/>
                <a:gd name="connsiteX10" fmla="*/ 487562 w 552352"/>
                <a:gd name="connsiteY10" fmla="*/ 134252 h 552347"/>
                <a:gd name="connsiteX11" fmla="*/ 476473 w 552352"/>
                <a:gd name="connsiteY11" fmla="*/ 118995 h 552347"/>
                <a:gd name="connsiteX12" fmla="*/ 478107 w 552352"/>
                <a:gd name="connsiteY12" fmla="*/ 89972 h 552347"/>
                <a:gd name="connsiteX13" fmla="*/ 464052 w 552352"/>
                <a:gd name="connsiteY13" fmla="*/ 74246 h 552347"/>
                <a:gd name="connsiteX14" fmla="*/ 462380 w 552352"/>
                <a:gd name="connsiteY14" fmla="*/ 74246 h 552347"/>
                <a:gd name="connsiteX15" fmla="*/ 433357 w 552352"/>
                <a:gd name="connsiteY15" fmla="*/ 75879 h 552347"/>
                <a:gd name="connsiteX16" fmla="*/ 418100 w 552352"/>
                <a:gd name="connsiteY16" fmla="*/ 64790 h 552347"/>
                <a:gd name="connsiteX17" fmla="*/ 410688 w 552352"/>
                <a:gd name="connsiteY17" fmla="*/ 36685 h 552347"/>
                <a:gd name="connsiteX18" fmla="*/ 392462 w 552352"/>
                <a:gd name="connsiteY18" fmla="*/ 26070 h 552347"/>
                <a:gd name="connsiteX19" fmla="*/ 390867 w 552352"/>
                <a:gd name="connsiteY19" fmla="*/ 26588 h 552347"/>
                <a:gd name="connsiteX20" fmla="*/ 363768 w 552352"/>
                <a:gd name="connsiteY20" fmla="*/ 37110 h 552347"/>
                <a:gd name="connsiteX21" fmla="*/ 345834 w 552352"/>
                <a:gd name="connsiteY21" fmla="*/ 31278 h 552347"/>
                <a:gd name="connsiteX22" fmla="*/ 330100 w 552352"/>
                <a:gd name="connsiteY22" fmla="*/ 6842 h 552347"/>
                <a:gd name="connsiteX23" fmla="*/ 309487 w 552352"/>
                <a:gd name="connsiteY23" fmla="*/ 2376 h 552347"/>
                <a:gd name="connsiteX24" fmla="*/ 308124 w 552352"/>
                <a:gd name="connsiteY24" fmla="*/ 3367 h 552347"/>
                <a:gd name="connsiteX25" fmla="*/ 285612 w 552352"/>
                <a:gd name="connsiteY25" fmla="*/ 21741 h 552347"/>
                <a:gd name="connsiteX26" fmla="*/ 266745 w 552352"/>
                <a:gd name="connsiteY26" fmla="*/ 21741 h 552347"/>
                <a:gd name="connsiteX27" fmla="*/ 244233 w 552352"/>
                <a:gd name="connsiteY27" fmla="*/ 3367 h 552347"/>
                <a:gd name="connsiteX28" fmla="*/ 223247 w 552352"/>
                <a:gd name="connsiteY28" fmla="*/ 5479 h 552347"/>
                <a:gd name="connsiteX29" fmla="*/ 222257 w 552352"/>
                <a:gd name="connsiteY29" fmla="*/ 6842 h 552347"/>
                <a:gd name="connsiteX30" fmla="*/ 206523 w 552352"/>
                <a:gd name="connsiteY30" fmla="*/ 31278 h 552347"/>
                <a:gd name="connsiteX31" fmla="*/ 188589 w 552352"/>
                <a:gd name="connsiteY31" fmla="*/ 37110 h 552347"/>
                <a:gd name="connsiteX32" fmla="*/ 161490 w 552352"/>
                <a:gd name="connsiteY32" fmla="*/ 26588 h 552347"/>
                <a:gd name="connsiteX33" fmla="*/ 142187 w 552352"/>
                <a:gd name="connsiteY33" fmla="*/ 35090 h 552347"/>
                <a:gd name="connsiteX34" fmla="*/ 141669 w 552352"/>
                <a:gd name="connsiteY34" fmla="*/ 36685 h 552347"/>
                <a:gd name="connsiteX35" fmla="*/ 134257 w 552352"/>
                <a:gd name="connsiteY35" fmla="*/ 64790 h 552347"/>
                <a:gd name="connsiteX36" fmla="*/ 119000 w 552352"/>
                <a:gd name="connsiteY36" fmla="*/ 75879 h 552347"/>
                <a:gd name="connsiteX37" fmla="*/ 89977 w 552352"/>
                <a:gd name="connsiteY37" fmla="*/ 74246 h 552347"/>
                <a:gd name="connsiteX38" fmla="*/ 74250 w 552352"/>
                <a:gd name="connsiteY38" fmla="*/ 88300 h 552347"/>
                <a:gd name="connsiteX39" fmla="*/ 74250 w 552352"/>
                <a:gd name="connsiteY39" fmla="*/ 89972 h 552347"/>
                <a:gd name="connsiteX40" fmla="*/ 75883 w 552352"/>
                <a:gd name="connsiteY40" fmla="*/ 118995 h 552347"/>
                <a:gd name="connsiteX41" fmla="*/ 64795 w 552352"/>
                <a:gd name="connsiteY41" fmla="*/ 134252 h 552347"/>
                <a:gd name="connsiteX42" fmla="*/ 36689 w 552352"/>
                <a:gd name="connsiteY42" fmla="*/ 141664 h 552347"/>
                <a:gd name="connsiteX43" fmla="*/ 26074 w 552352"/>
                <a:gd name="connsiteY43" fmla="*/ 159890 h 552347"/>
                <a:gd name="connsiteX44" fmla="*/ 26593 w 552352"/>
                <a:gd name="connsiteY44" fmla="*/ 161485 h 552347"/>
                <a:gd name="connsiteX45" fmla="*/ 37115 w 552352"/>
                <a:gd name="connsiteY45" fmla="*/ 188584 h 552347"/>
                <a:gd name="connsiteX46" fmla="*/ 31283 w 552352"/>
                <a:gd name="connsiteY46" fmla="*/ 206518 h 552347"/>
                <a:gd name="connsiteX47" fmla="*/ 6847 w 552352"/>
                <a:gd name="connsiteY47" fmla="*/ 222252 h 552347"/>
                <a:gd name="connsiteX48" fmla="*/ 2373 w 552352"/>
                <a:gd name="connsiteY48" fmla="*/ 242864 h 552347"/>
                <a:gd name="connsiteX49" fmla="*/ 3364 w 552352"/>
                <a:gd name="connsiteY49" fmla="*/ 244228 h 552347"/>
                <a:gd name="connsiteX50" fmla="*/ 21746 w 552352"/>
                <a:gd name="connsiteY50" fmla="*/ 266741 h 552347"/>
                <a:gd name="connsiteX51" fmla="*/ 21746 w 552352"/>
                <a:gd name="connsiteY51" fmla="*/ 285607 h 552347"/>
                <a:gd name="connsiteX52" fmla="*/ 3364 w 552352"/>
                <a:gd name="connsiteY52" fmla="*/ 308119 h 552347"/>
                <a:gd name="connsiteX53" fmla="*/ 5483 w 552352"/>
                <a:gd name="connsiteY53" fmla="*/ 329104 h 552347"/>
                <a:gd name="connsiteX54" fmla="*/ 6847 w 552352"/>
                <a:gd name="connsiteY54" fmla="*/ 330095 h 552347"/>
                <a:gd name="connsiteX55" fmla="*/ 31283 w 552352"/>
                <a:gd name="connsiteY55" fmla="*/ 345829 h 552347"/>
                <a:gd name="connsiteX56" fmla="*/ 37115 w 552352"/>
                <a:gd name="connsiteY56" fmla="*/ 363764 h 552347"/>
                <a:gd name="connsiteX57" fmla="*/ 26593 w 552352"/>
                <a:gd name="connsiteY57" fmla="*/ 390862 h 552347"/>
                <a:gd name="connsiteX58" fmla="*/ 35094 w 552352"/>
                <a:gd name="connsiteY58" fmla="*/ 410165 h 552347"/>
                <a:gd name="connsiteX59" fmla="*/ 36689 w 552352"/>
                <a:gd name="connsiteY59" fmla="*/ 410683 h 552347"/>
                <a:gd name="connsiteX60" fmla="*/ 64795 w 552352"/>
                <a:gd name="connsiteY60" fmla="*/ 418095 h 552347"/>
                <a:gd name="connsiteX61" fmla="*/ 75883 w 552352"/>
                <a:gd name="connsiteY61" fmla="*/ 433352 h 552347"/>
                <a:gd name="connsiteX62" fmla="*/ 74250 w 552352"/>
                <a:gd name="connsiteY62" fmla="*/ 462375 h 552347"/>
                <a:gd name="connsiteX63" fmla="*/ 88305 w 552352"/>
                <a:gd name="connsiteY63" fmla="*/ 478102 h 552347"/>
                <a:gd name="connsiteX64" fmla="*/ 89977 w 552352"/>
                <a:gd name="connsiteY64" fmla="*/ 478102 h 552347"/>
                <a:gd name="connsiteX65" fmla="*/ 119000 w 552352"/>
                <a:gd name="connsiteY65" fmla="*/ 476469 h 552347"/>
                <a:gd name="connsiteX66" fmla="*/ 134257 w 552352"/>
                <a:gd name="connsiteY66" fmla="*/ 487557 h 552347"/>
                <a:gd name="connsiteX67" fmla="*/ 141669 w 552352"/>
                <a:gd name="connsiteY67" fmla="*/ 515663 h 552347"/>
                <a:gd name="connsiteX68" fmla="*/ 159895 w 552352"/>
                <a:gd name="connsiteY68" fmla="*/ 526278 h 552347"/>
                <a:gd name="connsiteX69" fmla="*/ 161490 w 552352"/>
                <a:gd name="connsiteY69" fmla="*/ 525759 h 552347"/>
                <a:gd name="connsiteX70" fmla="*/ 188589 w 552352"/>
                <a:gd name="connsiteY70" fmla="*/ 515238 h 552347"/>
                <a:gd name="connsiteX71" fmla="*/ 206523 w 552352"/>
                <a:gd name="connsiteY71" fmla="*/ 521069 h 552347"/>
                <a:gd name="connsiteX72" fmla="*/ 222257 w 552352"/>
                <a:gd name="connsiteY72" fmla="*/ 545506 h 552347"/>
                <a:gd name="connsiteX73" fmla="*/ 242870 w 552352"/>
                <a:gd name="connsiteY73" fmla="*/ 549971 h 552347"/>
                <a:gd name="connsiteX74" fmla="*/ 244233 w 552352"/>
                <a:gd name="connsiteY74" fmla="*/ 548981 h 552347"/>
                <a:gd name="connsiteX75" fmla="*/ 266745 w 552352"/>
                <a:gd name="connsiteY75" fmla="*/ 530607 h 552347"/>
                <a:gd name="connsiteX76" fmla="*/ 285612 w 552352"/>
                <a:gd name="connsiteY76" fmla="*/ 530607 h 552347"/>
                <a:gd name="connsiteX77" fmla="*/ 308124 w 552352"/>
                <a:gd name="connsiteY77" fmla="*/ 548981 h 552347"/>
                <a:gd name="connsiteX78" fmla="*/ 329110 w 552352"/>
                <a:gd name="connsiteY78" fmla="*/ 546868 h 552347"/>
                <a:gd name="connsiteX79" fmla="*/ 330100 w 552352"/>
                <a:gd name="connsiteY79" fmla="*/ 545506 h 552347"/>
                <a:gd name="connsiteX80" fmla="*/ 345834 w 552352"/>
                <a:gd name="connsiteY80" fmla="*/ 521069 h 552347"/>
                <a:gd name="connsiteX81" fmla="*/ 363768 w 552352"/>
                <a:gd name="connsiteY81" fmla="*/ 515238 h 552347"/>
                <a:gd name="connsiteX82" fmla="*/ 390867 w 552352"/>
                <a:gd name="connsiteY82" fmla="*/ 525759 h 552347"/>
                <a:gd name="connsiteX83" fmla="*/ 410170 w 552352"/>
                <a:gd name="connsiteY83" fmla="*/ 517258 h 552347"/>
                <a:gd name="connsiteX84" fmla="*/ 410688 w 552352"/>
                <a:gd name="connsiteY84" fmla="*/ 515663 h 552347"/>
                <a:gd name="connsiteX85" fmla="*/ 418100 w 552352"/>
                <a:gd name="connsiteY85" fmla="*/ 487557 h 552347"/>
                <a:gd name="connsiteX86" fmla="*/ 433357 w 552352"/>
                <a:gd name="connsiteY86" fmla="*/ 476469 h 552347"/>
                <a:gd name="connsiteX87" fmla="*/ 462380 w 552352"/>
                <a:gd name="connsiteY87" fmla="*/ 478102 h 552347"/>
                <a:gd name="connsiteX88" fmla="*/ 478107 w 552352"/>
                <a:gd name="connsiteY88" fmla="*/ 464048 h 552347"/>
                <a:gd name="connsiteX89" fmla="*/ 478107 w 552352"/>
                <a:gd name="connsiteY89" fmla="*/ 462375 h 552347"/>
                <a:gd name="connsiteX90" fmla="*/ 476473 w 552352"/>
                <a:gd name="connsiteY90" fmla="*/ 433352 h 552347"/>
                <a:gd name="connsiteX91" fmla="*/ 487562 w 552352"/>
                <a:gd name="connsiteY91" fmla="*/ 418095 h 552347"/>
                <a:gd name="connsiteX92" fmla="*/ 515668 w 552352"/>
                <a:gd name="connsiteY92" fmla="*/ 410683 h 552347"/>
                <a:gd name="connsiteX93" fmla="*/ 526283 w 552352"/>
                <a:gd name="connsiteY93" fmla="*/ 392457 h 552347"/>
                <a:gd name="connsiteX94" fmla="*/ 525764 w 552352"/>
                <a:gd name="connsiteY94" fmla="*/ 390862 h 552347"/>
                <a:gd name="connsiteX95" fmla="*/ 515242 w 552352"/>
                <a:gd name="connsiteY95" fmla="*/ 363764 h 552347"/>
                <a:gd name="connsiteX96" fmla="*/ 521074 w 552352"/>
                <a:gd name="connsiteY96" fmla="*/ 345829 h 552347"/>
                <a:gd name="connsiteX97" fmla="*/ 545510 w 552352"/>
                <a:gd name="connsiteY97" fmla="*/ 330095 h 552347"/>
                <a:gd name="connsiteX98" fmla="*/ 549976 w 552352"/>
                <a:gd name="connsiteY98" fmla="*/ 309482 h 552347"/>
                <a:gd name="connsiteX99" fmla="*/ 548985 w 552352"/>
                <a:gd name="connsiteY99" fmla="*/ 308119 h 552347"/>
                <a:gd name="connsiteX100" fmla="*/ 276178 w 552352"/>
                <a:gd name="connsiteY100" fmla="*/ 470056 h 552347"/>
                <a:gd name="connsiteX101" fmla="*/ 82296 w 552352"/>
                <a:gd name="connsiteY101" fmla="*/ 276174 h 552347"/>
                <a:gd name="connsiteX102" fmla="*/ 276178 w 552352"/>
                <a:gd name="connsiteY102" fmla="*/ 82292 h 552347"/>
                <a:gd name="connsiteX103" fmla="*/ 470060 w 552352"/>
                <a:gd name="connsiteY103" fmla="*/ 276174 h 552347"/>
                <a:gd name="connsiteX104" fmla="*/ 276178 w 552352"/>
                <a:gd name="connsiteY104" fmla="*/ 470056 h 552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552352" h="552347">
                  <a:moveTo>
                    <a:pt x="530611" y="285607"/>
                  </a:moveTo>
                  <a:cubicBezTo>
                    <a:pt x="526128" y="280117"/>
                    <a:pt x="526128" y="272230"/>
                    <a:pt x="530611" y="266741"/>
                  </a:cubicBezTo>
                  <a:lnTo>
                    <a:pt x="548985" y="244228"/>
                  </a:lnTo>
                  <a:cubicBezTo>
                    <a:pt x="554197" y="237849"/>
                    <a:pt x="553251" y="228454"/>
                    <a:pt x="546873" y="223242"/>
                  </a:cubicBezTo>
                  <a:cubicBezTo>
                    <a:pt x="546437" y="222887"/>
                    <a:pt x="545982" y="222556"/>
                    <a:pt x="545510" y="222252"/>
                  </a:cubicBezTo>
                  <a:lnTo>
                    <a:pt x="521074" y="206518"/>
                  </a:lnTo>
                  <a:cubicBezTo>
                    <a:pt x="515117" y="202683"/>
                    <a:pt x="512680" y="195188"/>
                    <a:pt x="515242" y="188584"/>
                  </a:cubicBezTo>
                  <a:lnTo>
                    <a:pt x="525764" y="161485"/>
                  </a:lnTo>
                  <a:cubicBezTo>
                    <a:pt x="528747" y="153807"/>
                    <a:pt x="524940" y="145165"/>
                    <a:pt x="517263" y="142183"/>
                  </a:cubicBezTo>
                  <a:cubicBezTo>
                    <a:pt x="516741" y="141980"/>
                    <a:pt x="516209" y="141807"/>
                    <a:pt x="515668" y="141664"/>
                  </a:cubicBezTo>
                  <a:lnTo>
                    <a:pt x="487562" y="134252"/>
                  </a:lnTo>
                  <a:cubicBezTo>
                    <a:pt x="480711" y="132446"/>
                    <a:pt x="476077" y="126069"/>
                    <a:pt x="476473" y="118995"/>
                  </a:cubicBezTo>
                  <a:lnTo>
                    <a:pt x="478107" y="89972"/>
                  </a:lnTo>
                  <a:cubicBezTo>
                    <a:pt x="478568" y="81749"/>
                    <a:pt x="472276" y="74707"/>
                    <a:pt x="464052" y="74246"/>
                  </a:cubicBezTo>
                  <a:cubicBezTo>
                    <a:pt x="463495" y="74214"/>
                    <a:pt x="462937" y="74214"/>
                    <a:pt x="462380" y="74246"/>
                  </a:cubicBezTo>
                  <a:lnTo>
                    <a:pt x="433357" y="75879"/>
                  </a:lnTo>
                  <a:cubicBezTo>
                    <a:pt x="426283" y="76275"/>
                    <a:pt x="419906" y="71641"/>
                    <a:pt x="418100" y="64790"/>
                  </a:cubicBezTo>
                  <a:lnTo>
                    <a:pt x="410688" y="36685"/>
                  </a:lnTo>
                  <a:cubicBezTo>
                    <a:pt x="408586" y="28721"/>
                    <a:pt x="400426" y="23968"/>
                    <a:pt x="392462" y="26070"/>
                  </a:cubicBezTo>
                  <a:cubicBezTo>
                    <a:pt x="391922" y="26212"/>
                    <a:pt x="391388" y="26385"/>
                    <a:pt x="390867" y="26588"/>
                  </a:cubicBezTo>
                  <a:lnTo>
                    <a:pt x="363768" y="37110"/>
                  </a:lnTo>
                  <a:cubicBezTo>
                    <a:pt x="357164" y="39672"/>
                    <a:pt x="349669" y="37234"/>
                    <a:pt x="345834" y="31278"/>
                  </a:cubicBezTo>
                  <a:lnTo>
                    <a:pt x="330100" y="6842"/>
                  </a:lnTo>
                  <a:cubicBezTo>
                    <a:pt x="325641" y="-84"/>
                    <a:pt x="316412" y="-2083"/>
                    <a:pt x="309487" y="2376"/>
                  </a:cubicBezTo>
                  <a:cubicBezTo>
                    <a:pt x="309014" y="2681"/>
                    <a:pt x="308559" y="3011"/>
                    <a:pt x="308124" y="3367"/>
                  </a:cubicBezTo>
                  <a:lnTo>
                    <a:pt x="285612" y="21741"/>
                  </a:lnTo>
                  <a:cubicBezTo>
                    <a:pt x="280122" y="26224"/>
                    <a:pt x="272235" y="26224"/>
                    <a:pt x="266745" y="21741"/>
                  </a:cubicBezTo>
                  <a:lnTo>
                    <a:pt x="244233" y="3367"/>
                  </a:lnTo>
                  <a:cubicBezTo>
                    <a:pt x="237854" y="-1845"/>
                    <a:pt x="228459" y="-899"/>
                    <a:pt x="223247" y="5479"/>
                  </a:cubicBezTo>
                  <a:cubicBezTo>
                    <a:pt x="222892" y="5915"/>
                    <a:pt x="222561" y="6370"/>
                    <a:pt x="222257" y="6842"/>
                  </a:cubicBezTo>
                  <a:lnTo>
                    <a:pt x="206523" y="31278"/>
                  </a:lnTo>
                  <a:cubicBezTo>
                    <a:pt x="202688" y="37234"/>
                    <a:pt x="195192" y="39672"/>
                    <a:pt x="188589" y="37110"/>
                  </a:cubicBezTo>
                  <a:lnTo>
                    <a:pt x="161490" y="26588"/>
                  </a:lnTo>
                  <a:cubicBezTo>
                    <a:pt x="153812" y="23605"/>
                    <a:pt x="145170" y="27412"/>
                    <a:pt x="142187" y="35090"/>
                  </a:cubicBezTo>
                  <a:cubicBezTo>
                    <a:pt x="141985" y="35611"/>
                    <a:pt x="141812" y="36143"/>
                    <a:pt x="141669" y="36685"/>
                  </a:cubicBezTo>
                  <a:lnTo>
                    <a:pt x="134257" y="64790"/>
                  </a:lnTo>
                  <a:cubicBezTo>
                    <a:pt x="132451" y="71641"/>
                    <a:pt x="126074" y="76275"/>
                    <a:pt x="119000" y="75879"/>
                  </a:cubicBezTo>
                  <a:lnTo>
                    <a:pt x="89977" y="74246"/>
                  </a:lnTo>
                  <a:cubicBezTo>
                    <a:pt x="81754" y="73784"/>
                    <a:pt x="74712" y="80076"/>
                    <a:pt x="74250" y="88300"/>
                  </a:cubicBezTo>
                  <a:cubicBezTo>
                    <a:pt x="74219" y="88857"/>
                    <a:pt x="74219" y="89415"/>
                    <a:pt x="74250" y="89972"/>
                  </a:cubicBezTo>
                  <a:lnTo>
                    <a:pt x="75883" y="118995"/>
                  </a:lnTo>
                  <a:cubicBezTo>
                    <a:pt x="76280" y="126069"/>
                    <a:pt x="71646" y="132446"/>
                    <a:pt x="64795" y="134252"/>
                  </a:cubicBezTo>
                  <a:lnTo>
                    <a:pt x="36689" y="141664"/>
                  </a:lnTo>
                  <a:cubicBezTo>
                    <a:pt x="28725" y="143766"/>
                    <a:pt x="23973" y="151926"/>
                    <a:pt x="26074" y="159890"/>
                  </a:cubicBezTo>
                  <a:cubicBezTo>
                    <a:pt x="26217" y="160431"/>
                    <a:pt x="26390" y="160964"/>
                    <a:pt x="26593" y="161485"/>
                  </a:cubicBezTo>
                  <a:lnTo>
                    <a:pt x="37115" y="188584"/>
                  </a:lnTo>
                  <a:cubicBezTo>
                    <a:pt x="39677" y="195188"/>
                    <a:pt x="37239" y="202683"/>
                    <a:pt x="31283" y="206518"/>
                  </a:cubicBezTo>
                  <a:lnTo>
                    <a:pt x="6847" y="222252"/>
                  </a:lnTo>
                  <a:cubicBezTo>
                    <a:pt x="-80" y="226708"/>
                    <a:pt x="-2083" y="235937"/>
                    <a:pt x="2373" y="242864"/>
                  </a:cubicBezTo>
                  <a:cubicBezTo>
                    <a:pt x="2677" y="243337"/>
                    <a:pt x="3008" y="243792"/>
                    <a:pt x="3364" y="244228"/>
                  </a:cubicBezTo>
                  <a:lnTo>
                    <a:pt x="21746" y="266741"/>
                  </a:lnTo>
                  <a:cubicBezTo>
                    <a:pt x="26229" y="272230"/>
                    <a:pt x="26229" y="280117"/>
                    <a:pt x="21746" y="285607"/>
                  </a:cubicBezTo>
                  <a:lnTo>
                    <a:pt x="3364" y="308119"/>
                  </a:lnTo>
                  <a:cubicBezTo>
                    <a:pt x="-1846" y="314499"/>
                    <a:pt x="-898" y="323895"/>
                    <a:pt x="5483" y="329104"/>
                  </a:cubicBezTo>
                  <a:cubicBezTo>
                    <a:pt x="5918" y="329460"/>
                    <a:pt x="6374" y="329791"/>
                    <a:pt x="6847" y="330095"/>
                  </a:cubicBezTo>
                  <a:lnTo>
                    <a:pt x="31283" y="345829"/>
                  </a:lnTo>
                  <a:cubicBezTo>
                    <a:pt x="37239" y="349664"/>
                    <a:pt x="39677" y="357160"/>
                    <a:pt x="37115" y="363764"/>
                  </a:cubicBezTo>
                  <a:lnTo>
                    <a:pt x="26593" y="390862"/>
                  </a:lnTo>
                  <a:cubicBezTo>
                    <a:pt x="23610" y="398540"/>
                    <a:pt x="27417" y="407182"/>
                    <a:pt x="35094" y="410165"/>
                  </a:cubicBezTo>
                  <a:cubicBezTo>
                    <a:pt x="35616" y="410367"/>
                    <a:pt x="36148" y="410541"/>
                    <a:pt x="36689" y="410683"/>
                  </a:cubicBezTo>
                  <a:lnTo>
                    <a:pt x="64795" y="418095"/>
                  </a:lnTo>
                  <a:cubicBezTo>
                    <a:pt x="71646" y="419901"/>
                    <a:pt x="76280" y="426279"/>
                    <a:pt x="75883" y="433352"/>
                  </a:cubicBezTo>
                  <a:lnTo>
                    <a:pt x="74250" y="462375"/>
                  </a:lnTo>
                  <a:cubicBezTo>
                    <a:pt x="73789" y="470599"/>
                    <a:pt x="80081" y="477640"/>
                    <a:pt x="88305" y="478102"/>
                  </a:cubicBezTo>
                  <a:cubicBezTo>
                    <a:pt x="88862" y="478133"/>
                    <a:pt x="89420" y="478133"/>
                    <a:pt x="89977" y="478102"/>
                  </a:cubicBezTo>
                  <a:lnTo>
                    <a:pt x="119000" y="476469"/>
                  </a:lnTo>
                  <a:cubicBezTo>
                    <a:pt x="126074" y="476072"/>
                    <a:pt x="132451" y="480706"/>
                    <a:pt x="134257" y="487557"/>
                  </a:cubicBezTo>
                  <a:lnTo>
                    <a:pt x="141669" y="515663"/>
                  </a:lnTo>
                  <a:cubicBezTo>
                    <a:pt x="143770" y="523627"/>
                    <a:pt x="151931" y="528379"/>
                    <a:pt x="159895" y="526278"/>
                  </a:cubicBezTo>
                  <a:cubicBezTo>
                    <a:pt x="160435" y="526135"/>
                    <a:pt x="160969" y="525962"/>
                    <a:pt x="161490" y="525759"/>
                  </a:cubicBezTo>
                  <a:lnTo>
                    <a:pt x="188589" y="515238"/>
                  </a:lnTo>
                  <a:cubicBezTo>
                    <a:pt x="195192" y="512675"/>
                    <a:pt x="202688" y="515113"/>
                    <a:pt x="206523" y="521069"/>
                  </a:cubicBezTo>
                  <a:lnTo>
                    <a:pt x="222257" y="545506"/>
                  </a:lnTo>
                  <a:cubicBezTo>
                    <a:pt x="226716" y="552431"/>
                    <a:pt x="235945" y="554430"/>
                    <a:pt x="242870" y="549971"/>
                  </a:cubicBezTo>
                  <a:cubicBezTo>
                    <a:pt x="243343" y="549667"/>
                    <a:pt x="243798" y="549336"/>
                    <a:pt x="244233" y="548981"/>
                  </a:cubicBezTo>
                  <a:lnTo>
                    <a:pt x="266745" y="530607"/>
                  </a:lnTo>
                  <a:cubicBezTo>
                    <a:pt x="272235" y="526123"/>
                    <a:pt x="280122" y="526123"/>
                    <a:pt x="285612" y="530607"/>
                  </a:cubicBezTo>
                  <a:lnTo>
                    <a:pt x="308124" y="548981"/>
                  </a:lnTo>
                  <a:cubicBezTo>
                    <a:pt x="314503" y="554192"/>
                    <a:pt x="323898" y="553246"/>
                    <a:pt x="329110" y="546868"/>
                  </a:cubicBezTo>
                  <a:cubicBezTo>
                    <a:pt x="329465" y="546433"/>
                    <a:pt x="329796" y="545978"/>
                    <a:pt x="330100" y="545506"/>
                  </a:cubicBezTo>
                  <a:lnTo>
                    <a:pt x="345834" y="521069"/>
                  </a:lnTo>
                  <a:cubicBezTo>
                    <a:pt x="349669" y="515113"/>
                    <a:pt x="357164" y="512675"/>
                    <a:pt x="363768" y="515238"/>
                  </a:cubicBezTo>
                  <a:lnTo>
                    <a:pt x="390867" y="525759"/>
                  </a:lnTo>
                  <a:cubicBezTo>
                    <a:pt x="398545" y="528742"/>
                    <a:pt x="407187" y="524935"/>
                    <a:pt x="410170" y="517258"/>
                  </a:cubicBezTo>
                  <a:cubicBezTo>
                    <a:pt x="410372" y="516736"/>
                    <a:pt x="410545" y="516204"/>
                    <a:pt x="410688" y="515663"/>
                  </a:cubicBezTo>
                  <a:lnTo>
                    <a:pt x="418100" y="487557"/>
                  </a:lnTo>
                  <a:cubicBezTo>
                    <a:pt x="419906" y="480706"/>
                    <a:pt x="426283" y="476072"/>
                    <a:pt x="433357" y="476469"/>
                  </a:cubicBezTo>
                  <a:lnTo>
                    <a:pt x="462380" y="478102"/>
                  </a:lnTo>
                  <a:cubicBezTo>
                    <a:pt x="470603" y="478563"/>
                    <a:pt x="477645" y="472271"/>
                    <a:pt x="478107" y="464048"/>
                  </a:cubicBezTo>
                  <a:cubicBezTo>
                    <a:pt x="478138" y="463491"/>
                    <a:pt x="478138" y="462932"/>
                    <a:pt x="478107" y="462375"/>
                  </a:cubicBezTo>
                  <a:lnTo>
                    <a:pt x="476473" y="433352"/>
                  </a:lnTo>
                  <a:cubicBezTo>
                    <a:pt x="476077" y="426279"/>
                    <a:pt x="480711" y="419901"/>
                    <a:pt x="487562" y="418095"/>
                  </a:cubicBezTo>
                  <a:lnTo>
                    <a:pt x="515668" y="410683"/>
                  </a:lnTo>
                  <a:cubicBezTo>
                    <a:pt x="523632" y="408582"/>
                    <a:pt x="528384" y="400421"/>
                    <a:pt x="526283" y="392457"/>
                  </a:cubicBezTo>
                  <a:cubicBezTo>
                    <a:pt x="526140" y="391917"/>
                    <a:pt x="525967" y="391384"/>
                    <a:pt x="525764" y="390862"/>
                  </a:cubicBezTo>
                  <a:lnTo>
                    <a:pt x="515242" y="363764"/>
                  </a:lnTo>
                  <a:cubicBezTo>
                    <a:pt x="512680" y="357159"/>
                    <a:pt x="515118" y="349664"/>
                    <a:pt x="521074" y="345829"/>
                  </a:cubicBezTo>
                  <a:lnTo>
                    <a:pt x="545510" y="330095"/>
                  </a:lnTo>
                  <a:cubicBezTo>
                    <a:pt x="552436" y="325636"/>
                    <a:pt x="554435" y="316407"/>
                    <a:pt x="549976" y="309482"/>
                  </a:cubicBezTo>
                  <a:cubicBezTo>
                    <a:pt x="549671" y="309009"/>
                    <a:pt x="549341" y="308554"/>
                    <a:pt x="548985" y="308119"/>
                  </a:cubicBezTo>
                  <a:close/>
                  <a:moveTo>
                    <a:pt x="276178" y="470056"/>
                  </a:moveTo>
                  <a:cubicBezTo>
                    <a:pt x="169100" y="470056"/>
                    <a:pt x="82296" y="383252"/>
                    <a:pt x="82296" y="276174"/>
                  </a:cubicBezTo>
                  <a:cubicBezTo>
                    <a:pt x="82296" y="169096"/>
                    <a:pt x="169100" y="82292"/>
                    <a:pt x="276178" y="82292"/>
                  </a:cubicBezTo>
                  <a:cubicBezTo>
                    <a:pt x="383257" y="82292"/>
                    <a:pt x="470060" y="169096"/>
                    <a:pt x="470060" y="276174"/>
                  </a:cubicBezTo>
                  <a:cubicBezTo>
                    <a:pt x="469941" y="383202"/>
                    <a:pt x="383207" y="469936"/>
                    <a:pt x="276178" y="470056"/>
                  </a:cubicBezTo>
                  <a:close/>
                </a:path>
              </a:pathLst>
            </a:custGeom>
            <a:solidFill>
              <a:srgbClr val="00B05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2121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5335-828A-F670-8A2B-603AEA46B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81" y="322030"/>
            <a:ext cx="4464301" cy="553998"/>
          </a:xfrm>
        </p:spPr>
        <p:txBody>
          <a:bodyPr/>
          <a:lstStyle/>
          <a:p>
            <a:r>
              <a:rPr lang="en-US" dirty="0"/>
              <a:t>Impact: </a:t>
            </a:r>
            <a:r>
              <a:rPr lang="en-US" sz="2800" dirty="0"/>
              <a:t>A quick Math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BB39EC-7DF7-5DB5-21A6-4D06097331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93850" y="2172484"/>
            <a:ext cx="6520449" cy="1959249"/>
          </a:xfrm>
        </p:spPr>
        <p:txBody>
          <a:bodyPr/>
          <a:lstStyle/>
          <a:p>
            <a:r>
              <a:rPr lang="en-US" u="sng" dirty="0"/>
              <a:t>Traditional system: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Total work hours = 7500 x (2 x 60) = </a:t>
            </a:r>
            <a:r>
              <a:rPr lang="en-US" sz="1800" b="1" dirty="0"/>
              <a:t>900,000 Minutes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You need at least 2 sales representative per property to just create the content = </a:t>
            </a:r>
            <a:r>
              <a:rPr lang="en-US" sz="1800" b="1" dirty="0"/>
              <a:t>3000 employees.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/>
              <a:t>Labor cost </a:t>
            </a:r>
            <a:r>
              <a:rPr lang="en-US" sz="1800" dirty="0"/>
              <a:t>= 1x35/</a:t>
            </a:r>
            <a:r>
              <a:rPr lang="en-US" sz="1800" dirty="0" err="1"/>
              <a:t>hr</a:t>
            </a:r>
            <a:r>
              <a:rPr lang="en-US" sz="1800" dirty="0"/>
              <a:t>      3000 X 35 X 8 = </a:t>
            </a:r>
            <a:r>
              <a:rPr lang="en-US" sz="1800" b="1" dirty="0"/>
              <a:t>$840,000/ day</a:t>
            </a:r>
          </a:p>
          <a:p>
            <a:endParaRPr lang="en-US" sz="1800" b="1" dirty="0"/>
          </a:p>
          <a:p>
            <a:endParaRPr lang="en-US" sz="1800" b="1" dirty="0"/>
          </a:p>
          <a:p>
            <a:endParaRPr lang="en-US" sz="1800" b="1" dirty="0"/>
          </a:p>
          <a:p>
            <a:endParaRPr lang="en-US" sz="1800" b="1" dirty="0"/>
          </a:p>
          <a:p>
            <a:endParaRPr lang="en-US" sz="1800" b="1" dirty="0"/>
          </a:p>
        </p:txBody>
      </p:sp>
      <p:pic>
        <p:nvPicPr>
          <p:cNvPr id="8" name="Graphic 7" descr="Building with solid fill">
            <a:extLst>
              <a:ext uri="{FF2B5EF4-FFF2-40B4-BE49-F238E27FC236}">
                <a16:creationId xmlns:a16="http://schemas.microsoft.com/office/drawing/2014/main" id="{E72CF8B7-09AB-4E38-278C-39C352007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3850" y="290411"/>
            <a:ext cx="705817" cy="7058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42FA79-5EBA-A860-FB5B-3D3270EECDC2}"/>
              </a:ext>
            </a:extLst>
          </p:cNvPr>
          <p:cNvSpPr txBox="1"/>
          <p:nvPr/>
        </p:nvSpPr>
        <p:spPr>
          <a:xfrm>
            <a:off x="5894448" y="464174"/>
            <a:ext cx="6036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property gets up to 5 leads per day</a:t>
            </a:r>
          </a:p>
        </p:txBody>
      </p:sp>
      <p:pic>
        <p:nvPicPr>
          <p:cNvPr id="13" name="Graphic 12" descr="Building with solid fill">
            <a:extLst>
              <a:ext uri="{FF2B5EF4-FFF2-40B4-BE49-F238E27FC236}">
                <a16:creationId xmlns:a16="http://schemas.microsoft.com/office/drawing/2014/main" id="{DB9EDF84-836C-FB45-10E7-AD87C25DC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3717" y="1194075"/>
            <a:ext cx="705817" cy="705817"/>
          </a:xfrm>
          <a:prstGeom prst="rect">
            <a:avLst/>
          </a:prstGeom>
        </p:spPr>
      </p:pic>
      <p:pic>
        <p:nvPicPr>
          <p:cNvPr id="15" name="Graphic 14" descr="Building with solid fill">
            <a:extLst>
              <a:ext uri="{FF2B5EF4-FFF2-40B4-BE49-F238E27FC236}">
                <a16:creationId xmlns:a16="http://schemas.microsoft.com/office/drawing/2014/main" id="{B2B2A487-F0EE-59B3-D3C6-634F4E9E3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3850" y="1377120"/>
            <a:ext cx="705817" cy="705817"/>
          </a:xfrm>
          <a:prstGeom prst="rect">
            <a:avLst/>
          </a:prstGeom>
        </p:spPr>
      </p:pic>
      <p:pic>
        <p:nvPicPr>
          <p:cNvPr id="17" name="Graphic 16" descr="Building with solid fill">
            <a:extLst>
              <a:ext uri="{FF2B5EF4-FFF2-40B4-BE49-F238E27FC236}">
                <a16:creationId xmlns:a16="http://schemas.microsoft.com/office/drawing/2014/main" id="{036ED486-D2DB-5C0B-A3BA-E9F142F4B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3983" y="1093271"/>
            <a:ext cx="705817" cy="70581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2BFAF23-3758-D9C5-C9BE-9B837F4E79FF}"/>
              </a:ext>
            </a:extLst>
          </p:cNvPr>
          <p:cNvSpPr txBox="1"/>
          <p:nvPr/>
        </p:nvSpPr>
        <p:spPr>
          <a:xfrm>
            <a:off x="5894447" y="1365863"/>
            <a:ext cx="6036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have 1500 property = </a:t>
            </a:r>
            <a:r>
              <a:rPr lang="en-US" b="1" dirty="0"/>
              <a:t>7500 leads per day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E9EC5AD-C535-6184-CB53-8E3A04F7F5A7}"/>
              </a:ext>
            </a:extLst>
          </p:cNvPr>
          <p:cNvCxnSpPr>
            <a:cxnSpLocks/>
          </p:cNvCxnSpPr>
          <p:nvPr/>
        </p:nvCxnSpPr>
        <p:spPr>
          <a:xfrm>
            <a:off x="7795877" y="3869267"/>
            <a:ext cx="2389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9EA5C424-EE0B-11B4-5F39-A53F27093B75}"/>
              </a:ext>
            </a:extLst>
          </p:cNvPr>
          <p:cNvSpPr txBox="1">
            <a:spLocks/>
          </p:cNvSpPr>
          <p:nvPr/>
        </p:nvSpPr>
        <p:spPr>
          <a:xfrm>
            <a:off x="5093849" y="4221280"/>
            <a:ext cx="6520449" cy="241658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400" b="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6985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b="0" i="0" kern="1200">
                <a:solidFill>
                  <a:schemeClr val="bg2"/>
                </a:solidFill>
                <a:latin typeface="Montserrat" pitchFamily="2" charset="77"/>
                <a:ea typeface="+mn-ea"/>
                <a:cs typeface="+mn-cs"/>
              </a:defRPr>
            </a:lvl2pPr>
            <a:lvl3pPr marL="913987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b="0" i="0" kern="1200">
                <a:solidFill>
                  <a:schemeClr val="bg2"/>
                </a:solidFill>
                <a:latin typeface="Montserrat" pitchFamily="2" charset="77"/>
                <a:ea typeface="+mn-ea"/>
                <a:cs typeface="+mn-cs"/>
              </a:defRPr>
            </a:lvl3pPr>
            <a:lvl4pPr marL="1370986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bg2"/>
                </a:solidFill>
                <a:latin typeface="Montserrat" pitchFamily="2" charset="77"/>
                <a:ea typeface="+mn-ea"/>
                <a:cs typeface="+mn-cs"/>
              </a:defRPr>
            </a:lvl4pPr>
            <a:lvl5pPr marL="1827972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b="0" i="0" kern="1200">
                <a:solidFill>
                  <a:schemeClr val="bg2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Proposal Generator application: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Total work hours = 7500 x (2) = </a:t>
            </a:r>
            <a:r>
              <a:rPr lang="en-US" sz="1800" b="1" dirty="0"/>
              <a:t>15,000 Minutes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You need only 1 sales representative per property to just create the content = </a:t>
            </a:r>
            <a:r>
              <a:rPr lang="en-US" sz="1800" b="1" dirty="0"/>
              <a:t>1500 employees.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/>
              <a:t>Labor cost </a:t>
            </a:r>
            <a:r>
              <a:rPr lang="en-US" sz="1800" dirty="0"/>
              <a:t>= 1x35/</a:t>
            </a:r>
            <a:r>
              <a:rPr lang="en-US" sz="1800" dirty="0" err="1"/>
              <a:t>hr</a:t>
            </a:r>
            <a:r>
              <a:rPr lang="en-US" sz="1800" dirty="0"/>
              <a:t>      1500 X 35 X (2/60) = </a:t>
            </a:r>
            <a:r>
              <a:rPr lang="en-US" sz="1800" b="1" dirty="0"/>
              <a:t>$1750/ 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/>
              <a:t>LLM cost </a:t>
            </a:r>
            <a:r>
              <a:rPr lang="en-US" sz="1800" dirty="0"/>
              <a:t>= 7500 x $0.7 = </a:t>
            </a:r>
            <a:r>
              <a:rPr lang="en-US" sz="1800" b="1" dirty="0"/>
              <a:t>$5250 per day </a:t>
            </a:r>
          </a:p>
          <a:p>
            <a:endParaRPr lang="en-US" sz="1800" b="1" dirty="0"/>
          </a:p>
          <a:p>
            <a:endParaRPr lang="en-US" sz="1800" b="1" dirty="0"/>
          </a:p>
          <a:p>
            <a:endParaRPr lang="en-US" sz="1800" b="1" dirty="0"/>
          </a:p>
          <a:p>
            <a:endParaRPr lang="en-US" sz="1800" b="1" dirty="0"/>
          </a:p>
          <a:p>
            <a:endParaRPr lang="en-US" sz="1800" b="1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0146A4-5FC6-4EEF-EB3A-49BDD6F1F4BD}"/>
              </a:ext>
            </a:extLst>
          </p:cNvPr>
          <p:cNvCxnSpPr>
            <a:cxnSpLocks/>
          </p:cNvCxnSpPr>
          <p:nvPr/>
        </p:nvCxnSpPr>
        <p:spPr>
          <a:xfrm>
            <a:off x="7795876" y="5935138"/>
            <a:ext cx="2389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9FE6ABF-6249-A604-2D58-36E69B2B63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916125"/>
              </p:ext>
            </p:extLst>
          </p:nvPr>
        </p:nvGraphicFramePr>
        <p:xfrm>
          <a:off x="94502" y="1132550"/>
          <a:ext cx="4559080" cy="5635414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682845">
                  <a:extLst>
                    <a:ext uri="{9D8B030D-6E8A-4147-A177-3AD203B41FA5}">
                      <a16:colId xmlns:a16="http://schemas.microsoft.com/office/drawing/2014/main" val="783665732"/>
                    </a:ext>
                  </a:extLst>
                </a:gridCol>
                <a:gridCol w="1606143">
                  <a:extLst>
                    <a:ext uri="{9D8B030D-6E8A-4147-A177-3AD203B41FA5}">
                      <a16:colId xmlns:a16="http://schemas.microsoft.com/office/drawing/2014/main" val="3621497571"/>
                    </a:ext>
                  </a:extLst>
                </a:gridCol>
                <a:gridCol w="1270092">
                  <a:extLst>
                    <a:ext uri="{9D8B030D-6E8A-4147-A177-3AD203B41FA5}">
                      <a16:colId xmlns:a16="http://schemas.microsoft.com/office/drawing/2014/main" val="2231295364"/>
                    </a:ext>
                  </a:extLst>
                </a:gridCol>
              </a:tblGrid>
              <a:tr h="6231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Traditional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PropGen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156129"/>
                  </a:ext>
                </a:extLst>
              </a:tr>
              <a:tr h="62314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Generation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2 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2 mins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663999"/>
                  </a:ext>
                </a:extLst>
              </a:tr>
              <a:tr h="62314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$70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$0.7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850024"/>
                  </a:ext>
                </a:extLst>
              </a:tr>
              <a:tr h="62314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LLM token used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1 Million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349668"/>
                  </a:ext>
                </a:extLst>
              </a:tr>
              <a:tr h="62314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Infra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$0.3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504483"/>
                  </a:ext>
                </a:extLst>
              </a:tr>
              <a:tr h="62314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Need Lead Prioritization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068609"/>
                  </a:ext>
                </a:extLst>
              </a:tr>
              <a:tr h="62314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All details and sections present?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Maybe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300328"/>
                  </a:ext>
                </a:extLst>
              </a:tr>
              <a:tr h="62314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Brand level voice &amp; style maintained?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Maybe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602455"/>
                  </a:ext>
                </a:extLst>
              </a:tr>
            </a:tbl>
          </a:graphicData>
        </a:graphic>
      </p:graphicFrame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B44DBAA5-08CC-513A-E78B-110EB7E809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38691" y="5935138"/>
            <a:ext cx="548539" cy="548539"/>
          </a:xfrm>
          <a:prstGeom prst="rect">
            <a:avLst/>
          </a:prstGeom>
        </p:spPr>
      </p:pic>
      <p:pic>
        <p:nvPicPr>
          <p:cNvPr id="29" name="Graphic 28" descr="Checkmark with solid fill">
            <a:extLst>
              <a:ext uri="{FF2B5EF4-FFF2-40B4-BE49-F238E27FC236}">
                <a16:creationId xmlns:a16="http://schemas.microsoft.com/office/drawing/2014/main" id="{801687DA-22D3-2B6E-5642-E46595BA5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38691" y="5063065"/>
            <a:ext cx="548539" cy="548539"/>
          </a:xfrm>
          <a:prstGeom prst="rect">
            <a:avLst/>
          </a:prstGeom>
        </p:spPr>
      </p:pic>
      <p:pic>
        <p:nvPicPr>
          <p:cNvPr id="30" name="Graphic 29" descr="Checkmark with solid fill">
            <a:extLst>
              <a:ext uri="{FF2B5EF4-FFF2-40B4-BE49-F238E27FC236}">
                <a16:creationId xmlns:a16="http://schemas.microsoft.com/office/drawing/2014/main" id="{BD3636B3-A086-1215-7BF6-7068C7FB8D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91094" y="4351864"/>
            <a:ext cx="548539" cy="548539"/>
          </a:xfrm>
          <a:prstGeom prst="rect">
            <a:avLst/>
          </a:prstGeom>
        </p:spPr>
      </p:pic>
      <p:pic>
        <p:nvPicPr>
          <p:cNvPr id="32" name="Graphic 31" descr="Close with solid fill">
            <a:extLst>
              <a:ext uri="{FF2B5EF4-FFF2-40B4-BE49-F238E27FC236}">
                <a16:creationId xmlns:a16="http://schemas.microsoft.com/office/drawing/2014/main" id="{5D0F50BB-4C3C-5484-AEFC-A9C4118232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38691" y="4333136"/>
            <a:ext cx="548539" cy="54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838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A900F-90E8-B293-F7CF-57AB2B844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D5F03-1EA1-8D13-1E7B-01306775D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87312C8-E1F0-996F-F131-B89159F46E3D}"/>
              </a:ext>
            </a:extLst>
          </p:cNvPr>
          <p:cNvGrpSpPr/>
          <p:nvPr/>
        </p:nvGrpSpPr>
        <p:grpSpPr>
          <a:xfrm>
            <a:off x="4990070" y="706882"/>
            <a:ext cx="2533138" cy="383060"/>
            <a:chOff x="5237205" y="706882"/>
            <a:chExt cx="2533138" cy="38306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A8EB176-ACB3-0E76-3D90-989E0A003AC0}"/>
                </a:ext>
              </a:extLst>
            </p:cNvPr>
            <p:cNvSpPr txBox="1"/>
            <p:nvPr/>
          </p:nvSpPr>
          <p:spPr>
            <a:xfrm>
              <a:off x="5620265" y="713746"/>
              <a:ext cx="2150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Solution</a:t>
              </a:r>
            </a:p>
          </p:txBody>
        </p:sp>
        <p:pic>
          <p:nvPicPr>
            <p:cNvPr id="7" name="Graphic 6" descr="Lightbulb and gear outline">
              <a:extLst>
                <a:ext uri="{FF2B5EF4-FFF2-40B4-BE49-F238E27FC236}">
                  <a16:creationId xmlns:a16="http://schemas.microsoft.com/office/drawing/2014/main" id="{7BEBFB99-61B4-EDA2-B723-BF877A3DF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37205" y="706882"/>
              <a:ext cx="383060" cy="38306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8575C2B-8C99-860F-6F98-713A5983DF3C}"/>
              </a:ext>
            </a:extLst>
          </p:cNvPr>
          <p:cNvSpPr txBox="1"/>
          <p:nvPr/>
        </p:nvSpPr>
        <p:spPr>
          <a:xfrm>
            <a:off x="4990070" y="1153297"/>
            <a:ext cx="6600568" cy="2641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Leveraged the power of text-based LLMs to create high quality, and personalized content.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Implemented context-based image recommendation using image-to-text supportive LLMs.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Organized the flow of generating a proposal with multi model architecture using </a:t>
            </a:r>
            <a:r>
              <a:rPr lang="en-US" sz="1400" dirty="0" err="1"/>
              <a:t>LangGraph</a:t>
            </a:r>
            <a:r>
              <a:rPr lang="en-US" sz="1400" dirty="0"/>
              <a:t> (used for better flow control).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Optimized the application for cost, latency, and quality of content and recommendation.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3D121F-7A53-8C26-6AFA-3C396BB64137}"/>
              </a:ext>
            </a:extLst>
          </p:cNvPr>
          <p:cNvGrpSpPr/>
          <p:nvPr/>
        </p:nvGrpSpPr>
        <p:grpSpPr>
          <a:xfrm>
            <a:off x="4990070" y="4025192"/>
            <a:ext cx="2533138" cy="383060"/>
            <a:chOff x="5237205" y="706882"/>
            <a:chExt cx="2533138" cy="38306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7A62451-4383-5A31-9C15-1ECCB462A915}"/>
                </a:ext>
              </a:extLst>
            </p:cNvPr>
            <p:cNvSpPr txBox="1"/>
            <p:nvPr/>
          </p:nvSpPr>
          <p:spPr>
            <a:xfrm>
              <a:off x="5620265" y="713746"/>
              <a:ext cx="2150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Impact</a:t>
              </a:r>
            </a:p>
          </p:txBody>
        </p:sp>
        <p:pic>
          <p:nvPicPr>
            <p:cNvPr id="12" name="Graphic 11" descr="Bullseye with solid fill">
              <a:extLst>
                <a:ext uri="{FF2B5EF4-FFF2-40B4-BE49-F238E27FC236}">
                  <a16:creationId xmlns:a16="http://schemas.microsoft.com/office/drawing/2014/main" id="{4D12E88F-C5B1-6493-A340-18D588CDD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237205" y="706882"/>
              <a:ext cx="383060" cy="38306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EAF175A-8E6B-17C3-BB4F-8803D0B39848}"/>
              </a:ext>
            </a:extLst>
          </p:cNvPr>
          <p:cNvSpPr txBox="1"/>
          <p:nvPr/>
        </p:nvSpPr>
        <p:spPr>
          <a:xfrm>
            <a:off x="5296928" y="4481385"/>
            <a:ext cx="6293708" cy="1348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Average proposal generation </a:t>
            </a:r>
            <a:r>
              <a:rPr lang="en-US" sz="1400" b="1" dirty="0"/>
              <a:t>time reduction</a:t>
            </a:r>
            <a:r>
              <a:rPr lang="en-US" sz="1400" dirty="0"/>
              <a:t>: from 2 hours down to 2 minutes, a </a:t>
            </a:r>
            <a:r>
              <a:rPr lang="en-US" sz="1400" b="1" dirty="0"/>
              <a:t>98.3% time reduction.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Productivity increase</a:t>
            </a:r>
            <a:r>
              <a:rPr lang="en-US" sz="1400" dirty="0"/>
              <a:t>: From 0.5 to 30 tasks/hour, a </a:t>
            </a:r>
            <a:r>
              <a:rPr lang="en-US" sz="1400" b="1" dirty="0"/>
              <a:t>60-fold increase</a:t>
            </a:r>
            <a:r>
              <a:rPr lang="en-US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97.33% reduction in cost </a:t>
            </a:r>
            <a:r>
              <a:rPr lang="en-US" sz="1400" dirty="0"/>
              <a:t>per proposal </a:t>
            </a:r>
          </a:p>
        </p:txBody>
      </p:sp>
      <p:pic>
        <p:nvPicPr>
          <p:cNvPr id="17" name="Graphic 16" descr="Money outline">
            <a:extLst>
              <a:ext uri="{FF2B5EF4-FFF2-40B4-BE49-F238E27FC236}">
                <a16:creationId xmlns:a16="http://schemas.microsoft.com/office/drawing/2014/main" id="{93B6B378-8A0D-3955-0B60-494B169F15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0070" y="5493578"/>
            <a:ext cx="269418" cy="269418"/>
          </a:xfrm>
          <a:prstGeom prst="rect">
            <a:avLst/>
          </a:prstGeom>
        </p:spPr>
      </p:pic>
      <p:pic>
        <p:nvPicPr>
          <p:cNvPr id="19" name="Graphic 18" descr="Stopwatch with solid fill">
            <a:extLst>
              <a:ext uri="{FF2B5EF4-FFF2-40B4-BE49-F238E27FC236}">
                <a16:creationId xmlns:a16="http://schemas.microsoft.com/office/drawing/2014/main" id="{7FFAA73A-DBE3-C992-FD04-70E9D221B3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74102" y="4588398"/>
            <a:ext cx="306858" cy="306858"/>
          </a:xfrm>
          <a:prstGeom prst="rect">
            <a:avLst/>
          </a:prstGeom>
        </p:spPr>
      </p:pic>
      <p:pic>
        <p:nvPicPr>
          <p:cNvPr id="21" name="Graphic 20" descr="Gauge with solid fill">
            <a:extLst>
              <a:ext uri="{FF2B5EF4-FFF2-40B4-BE49-F238E27FC236}">
                <a16:creationId xmlns:a16="http://schemas.microsoft.com/office/drawing/2014/main" id="{C761C99C-8284-72C2-1B19-3A7122CFB2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90070" y="5224160"/>
            <a:ext cx="269418" cy="269418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A1C0502-C0B8-E163-9B6C-BA5FED176898}"/>
              </a:ext>
            </a:extLst>
          </p:cNvPr>
          <p:cNvGrpSpPr/>
          <p:nvPr/>
        </p:nvGrpSpPr>
        <p:grpSpPr>
          <a:xfrm>
            <a:off x="189282" y="3536430"/>
            <a:ext cx="4352573" cy="675750"/>
            <a:chOff x="189282" y="2753248"/>
            <a:chExt cx="4352573" cy="720991"/>
          </a:xfrm>
          <a:solidFill>
            <a:srgbClr val="003059"/>
          </a:solidFill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4F642E1E-163D-6427-8E6C-E829B1BB272D}"/>
                </a:ext>
              </a:extLst>
            </p:cNvPr>
            <p:cNvSpPr/>
            <p:nvPr/>
          </p:nvSpPr>
          <p:spPr>
            <a:xfrm>
              <a:off x="189282" y="2753248"/>
              <a:ext cx="4352573" cy="552660"/>
            </a:xfrm>
            <a:prstGeom prst="roundRect">
              <a:avLst>
                <a:gd name="adj" fmla="val 2883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“[does] better than he would have as a seasoned seller”</a:t>
              </a: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7809872-BF5B-E172-5944-41F220A3B9E3}"/>
                </a:ext>
              </a:extLst>
            </p:cNvPr>
            <p:cNvSpPr/>
            <p:nvPr/>
          </p:nvSpPr>
          <p:spPr>
            <a:xfrm rot="10800000">
              <a:off x="482318" y="3293530"/>
              <a:ext cx="422031" cy="180709"/>
            </a:xfrm>
            <a:prstGeom prst="triangle">
              <a:avLst>
                <a:gd name="adj" fmla="val 833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3AE5C0-8611-A472-620B-EFD794634A6C}"/>
              </a:ext>
            </a:extLst>
          </p:cNvPr>
          <p:cNvGrpSpPr/>
          <p:nvPr/>
        </p:nvGrpSpPr>
        <p:grpSpPr>
          <a:xfrm>
            <a:off x="189282" y="2693981"/>
            <a:ext cx="4352573" cy="675748"/>
            <a:chOff x="189282" y="2753250"/>
            <a:chExt cx="4352573" cy="720989"/>
          </a:xfrm>
          <a:solidFill>
            <a:srgbClr val="003059"/>
          </a:solidFill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18315F8-3B95-FA42-2240-6742768DE587}"/>
                </a:ext>
              </a:extLst>
            </p:cNvPr>
            <p:cNvSpPr/>
            <p:nvPr/>
          </p:nvSpPr>
          <p:spPr>
            <a:xfrm>
              <a:off x="189282" y="2753250"/>
              <a:ext cx="4352573" cy="552659"/>
            </a:xfrm>
            <a:prstGeom prst="roundRect">
              <a:avLst>
                <a:gd name="adj" fmla="val 2883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“All that you have done is awesome - its a leap”</a:t>
              </a:r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28848898-5ABE-6EE9-A3B6-619C7AA1C065}"/>
                </a:ext>
              </a:extLst>
            </p:cNvPr>
            <p:cNvSpPr/>
            <p:nvPr/>
          </p:nvSpPr>
          <p:spPr>
            <a:xfrm rot="10800000">
              <a:off x="482318" y="3293530"/>
              <a:ext cx="422031" cy="180709"/>
            </a:xfrm>
            <a:prstGeom prst="triangle">
              <a:avLst>
                <a:gd name="adj" fmla="val 833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2A2964E-2BDD-5FDB-563E-25C58C9394F2}"/>
              </a:ext>
            </a:extLst>
          </p:cNvPr>
          <p:cNvGrpSpPr/>
          <p:nvPr/>
        </p:nvGrpSpPr>
        <p:grpSpPr>
          <a:xfrm>
            <a:off x="189282" y="4378880"/>
            <a:ext cx="4352573" cy="675750"/>
            <a:chOff x="189282" y="2753248"/>
            <a:chExt cx="4352573" cy="720991"/>
          </a:xfrm>
          <a:solidFill>
            <a:srgbClr val="003059"/>
          </a:solidFill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1CF9188C-60B6-9BA1-B3A9-3DD975699841}"/>
                </a:ext>
              </a:extLst>
            </p:cNvPr>
            <p:cNvSpPr/>
            <p:nvPr/>
          </p:nvSpPr>
          <p:spPr>
            <a:xfrm>
              <a:off x="189282" y="2753248"/>
              <a:ext cx="4352573" cy="552660"/>
            </a:xfrm>
            <a:prstGeom prst="roundRect">
              <a:avLst>
                <a:gd name="adj" fmla="val 2883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"Its “friendly and inviting but not too casual” "</a:t>
              </a:r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1D493C80-3F42-F156-D0AE-FF37819AF0D7}"/>
                </a:ext>
              </a:extLst>
            </p:cNvPr>
            <p:cNvSpPr/>
            <p:nvPr/>
          </p:nvSpPr>
          <p:spPr>
            <a:xfrm rot="10800000">
              <a:off x="482318" y="3293530"/>
              <a:ext cx="422031" cy="180709"/>
            </a:xfrm>
            <a:prstGeom prst="triangle">
              <a:avLst>
                <a:gd name="adj" fmla="val 833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4E62A10-47B9-2E01-FBC5-D18E07EF73D5}"/>
              </a:ext>
            </a:extLst>
          </p:cNvPr>
          <p:cNvGrpSpPr/>
          <p:nvPr/>
        </p:nvGrpSpPr>
        <p:grpSpPr>
          <a:xfrm>
            <a:off x="189282" y="5221330"/>
            <a:ext cx="4352573" cy="675750"/>
            <a:chOff x="189282" y="2753248"/>
            <a:chExt cx="4352573" cy="720991"/>
          </a:xfrm>
          <a:solidFill>
            <a:srgbClr val="003059"/>
          </a:solidFill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FCAC4B46-A7B2-7214-877A-438F8D8BCA15}"/>
                </a:ext>
              </a:extLst>
            </p:cNvPr>
            <p:cNvSpPr/>
            <p:nvPr/>
          </p:nvSpPr>
          <p:spPr>
            <a:xfrm>
              <a:off x="189282" y="2753248"/>
              <a:ext cx="4352573" cy="552660"/>
            </a:xfrm>
            <a:prstGeom prst="roundRect">
              <a:avLst>
                <a:gd name="adj" fmla="val 2883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0" i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</a:rPr>
                <a:t>Strikes balance well </a:t>
              </a:r>
              <a:r>
                <a:rPr lang="en-US" sz="1400" b="0" i="0" u="none" strike="noStrike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</a:rPr>
                <a:t>and represents Hyatt "ethos" very well</a:t>
              </a:r>
              <a:endPara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2C618F02-DE71-C21F-D4E4-7CDF6E3B8FA5}"/>
                </a:ext>
              </a:extLst>
            </p:cNvPr>
            <p:cNvSpPr/>
            <p:nvPr/>
          </p:nvSpPr>
          <p:spPr>
            <a:xfrm rot="10800000">
              <a:off x="482318" y="3293530"/>
              <a:ext cx="422031" cy="180709"/>
            </a:xfrm>
            <a:prstGeom prst="triangle">
              <a:avLst>
                <a:gd name="adj" fmla="val 833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4606627-8FB9-D7AE-BD39-1208446D1CB6}"/>
              </a:ext>
            </a:extLst>
          </p:cNvPr>
          <p:cNvGrpSpPr/>
          <p:nvPr/>
        </p:nvGrpSpPr>
        <p:grpSpPr>
          <a:xfrm>
            <a:off x="189282" y="6063780"/>
            <a:ext cx="6293708" cy="698759"/>
            <a:chOff x="189282" y="2753248"/>
            <a:chExt cx="4352573" cy="720989"/>
          </a:xfrm>
          <a:solidFill>
            <a:srgbClr val="003059"/>
          </a:solidFill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62066C12-9135-4FFA-A136-165EA59D3353}"/>
                </a:ext>
              </a:extLst>
            </p:cNvPr>
            <p:cNvSpPr/>
            <p:nvPr/>
          </p:nvSpPr>
          <p:spPr>
            <a:xfrm>
              <a:off x="189282" y="2753248"/>
              <a:ext cx="4352573" cy="552660"/>
            </a:xfrm>
            <a:prstGeom prst="roundRect">
              <a:avLst>
                <a:gd name="adj" fmla="val 2883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0" i="0" dirty="0">
                  <a:solidFill>
                    <a:schemeClr val="bg1"/>
                  </a:solidFill>
                  <a:effectLst/>
                  <a:latin typeface="Aptos" panose="020B0004020202020204" pitchFamily="34" charset="0"/>
                </a:rPr>
                <a:t>VERY POSITIVE feedback from sellers and business leads on the language and tone/type of content for the AI generated content</a:t>
              </a:r>
              <a:endPara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A280AD6B-7EEA-3372-CAC0-5B96E62D49F7}"/>
                </a:ext>
              </a:extLst>
            </p:cNvPr>
            <p:cNvSpPr/>
            <p:nvPr/>
          </p:nvSpPr>
          <p:spPr>
            <a:xfrm rot="10800000">
              <a:off x="391938" y="3257400"/>
              <a:ext cx="291867" cy="216837"/>
            </a:xfrm>
            <a:prstGeom prst="triangle">
              <a:avLst>
                <a:gd name="adj" fmla="val 833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0A763AE-FE42-5036-5501-52187C3C6B78}"/>
              </a:ext>
            </a:extLst>
          </p:cNvPr>
          <p:cNvSpPr txBox="1"/>
          <p:nvPr/>
        </p:nvSpPr>
        <p:spPr>
          <a:xfrm>
            <a:off x="189282" y="1153297"/>
            <a:ext cx="42673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053057"/>
                </a:solidFill>
                <a:effectLst/>
                <a:latin typeface="Montserrat" panose="00000500000000000000" pitchFamily="2" charset="0"/>
              </a:rPr>
              <a:t>Business problem:</a:t>
            </a:r>
          </a:p>
          <a:p>
            <a:r>
              <a:rPr lang="en-US" sz="1800" b="0" i="0" u="none" strike="noStrike" dirty="0">
                <a:solidFill>
                  <a:srgbClr val="053057"/>
                </a:solidFill>
                <a:effectLst/>
                <a:latin typeface="Montserrat" panose="00000500000000000000" pitchFamily="2" charset="0"/>
              </a:rPr>
              <a:t>Leading global hospitality brand is unable to respond to each lead quick enough with a personalized and detailed proposals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305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3345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A0A93-7147-B4AD-A563-EC1FFCB96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CE2C36-5152-BA06-2D4C-ACD19BF166A6}"/>
              </a:ext>
            </a:extLst>
          </p:cNvPr>
          <p:cNvSpPr txBox="1"/>
          <p:nvPr/>
        </p:nvSpPr>
        <p:spPr>
          <a:xfrm>
            <a:off x="189282" y="1153297"/>
            <a:ext cx="42673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dirty="0">
                <a:solidFill>
                  <a:srgbClr val="053057"/>
                </a:solidFill>
                <a:effectLst/>
                <a:latin typeface="Montserrat" panose="00000500000000000000" pitchFamily="2" charset="0"/>
              </a:rPr>
              <a:t>Business problem:</a:t>
            </a:r>
          </a:p>
          <a:p>
            <a:r>
              <a:rPr lang="en-US" sz="1800" b="0" i="0" u="none" strike="noStrike" dirty="0">
                <a:solidFill>
                  <a:srgbClr val="053057"/>
                </a:solidFill>
                <a:effectLst/>
                <a:latin typeface="Montserrat" panose="00000500000000000000" pitchFamily="2" charset="0"/>
              </a:rPr>
              <a:t>Leading global hospitality brand is unable to respond to each lead quick enough with a personalized and detailed proposals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A91CC73-8E43-E5A2-A2DD-EFAB2338B249}"/>
              </a:ext>
            </a:extLst>
          </p:cNvPr>
          <p:cNvGrpSpPr/>
          <p:nvPr/>
        </p:nvGrpSpPr>
        <p:grpSpPr>
          <a:xfrm>
            <a:off x="4990070" y="706882"/>
            <a:ext cx="2533138" cy="383060"/>
            <a:chOff x="5237205" y="706882"/>
            <a:chExt cx="2533138" cy="38306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6A137B3-D1CE-0D70-0C09-06D2C290D783}"/>
                </a:ext>
              </a:extLst>
            </p:cNvPr>
            <p:cNvSpPr txBox="1"/>
            <p:nvPr/>
          </p:nvSpPr>
          <p:spPr>
            <a:xfrm>
              <a:off x="5620265" y="713746"/>
              <a:ext cx="2150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Solution</a:t>
              </a:r>
            </a:p>
          </p:txBody>
        </p:sp>
        <p:pic>
          <p:nvPicPr>
            <p:cNvPr id="7" name="Graphic 6" descr="Lightbulb and gear outline">
              <a:extLst>
                <a:ext uri="{FF2B5EF4-FFF2-40B4-BE49-F238E27FC236}">
                  <a16:creationId xmlns:a16="http://schemas.microsoft.com/office/drawing/2014/main" id="{4E2E1D8F-4A21-487C-20FC-F142F44BE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37205" y="706882"/>
              <a:ext cx="383060" cy="38306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3414EB4-B477-025B-4FD4-3803C7448494}"/>
              </a:ext>
            </a:extLst>
          </p:cNvPr>
          <p:cNvSpPr txBox="1"/>
          <p:nvPr/>
        </p:nvSpPr>
        <p:spPr>
          <a:xfrm>
            <a:off x="4990070" y="1153297"/>
            <a:ext cx="6600568" cy="2641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Leveraged the power of text-based LLMs to create high quality, and personalized content.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Implemented context-based image recommendation using image-to-text supportive LLMs.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Organized the flow of generating a proposal with multi model architecture using </a:t>
            </a:r>
            <a:r>
              <a:rPr lang="en-US" sz="1400" dirty="0" err="1"/>
              <a:t>LangGraph</a:t>
            </a:r>
            <a:r>
              <a:rPr lang="en-US" sz="1400" dirty="0"/>
              <a:t> (used for better flow control).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Optimized the application for cost, latency, and quality of content and recommendation.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F09F9-2932-21BA-B1CA-D5E22073F130}"/>
              </a:ext>
            </a:extLst>
          </p:cNvPr>
          <p:cNvGrpSpPr/>
          <p:nvPr/>
        </p:nvGrpSpPr>
        <p:grpSpPr>
          <a:xfrm>
            <a:off x="4990070" y="4025192"/>
            <a:ext cx="2533138" cy="383060"/>
            <a:chOff x="5237205" y="706882"/>
            <a:chExt cx="2533138" cy="38306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37B9271-AE8C-B688-A2CD-DC68AAD04B9E}"/>
                </a:ext>
              </a:extLst>
            </p:cNvPr>
            <p:cNvSpPr txBox="1"/>
            <p:nvPr/>
          </p:nvSpPr>
          <p:spPr>
            <a:xfrm>
              <a:off x="5620265" y="713746"/>
              <a:ext cx="21500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Impact</a:t>
              </a:r>
            </a:p>
          </p:txBody>
        </p:sp>
        <p:pic>
          <p:nvPicPr>
            <p:cNvPr id="12" name="Graphic 11" descr="Bullseye with solid fill">
              <a:extLst>
                <a:ext uri="{FF2B5EF4-FFF2-40B4-BE49-F238E27FC236}">
                  <a16:creationId xmlns:a16="http://schemas.microsoft.com/office/drawing/2014/main" id="{1ED1FCCF-BF34-AE7B-B33A-1F0393863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237205" y="706882"/>
              <a:ext cx="383060" cy="38306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834FF2B-33B3-DDBF-82B4-F72B5DBD23FF}"/>
              </a:ext>
            </a:extLst>
          </p:cNvPr>
          <p:cNvSpPr txBox="1"/>
          <p:nvPr/>
        </p:nvSpPr>
        <p:spPr>
          <a:xfrm>
            <a:off x="5296928" y="4481385"/>
            <a:ext cx="6293708" cy="1348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Average proposal generation </a:t>
            </a:r>
            <a:r>
              <a:rPr lang="en-US" sz="1400" b="1" dirty="0"/>
              <a:t>time reduction</a:t>
            </a:r>
            <a:r>
              <a:rPr lang="en-US" sz="1400" dirty="0"/>
              <a:t>: from 2 hours down to 2 minutes, a </a:t>
            </a:r>
            <a:r>
              <a:rPr lang="en-US" sz="1400" b="1" dirty="0"/>
              <a:t>98.3% time reduction.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Productivity increase</a:t>
            </a:r>
            <a:r>
              <a:rPr lang="en-US" sz="1400" dirty="0"/>
              <a:t>: From 0.5 to 30 tasks/hour, a </a:t>
            </a:r>
            <a:r>
              <a:rPr lang="en-US" sz="1400" b="1" dirty="0"/>
              <a:t>60-fold increase</a:t>
            </a:r>
            <a:r>
              <a:rPr lang="en-US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1400" b="1" dirty="0"/>
              <a:t>97.33% reduction in cost </a:t>
            </a:r>
            <a:r>
              <a:rPr lang="en-US" sz="1400" dirty="0"/>
              <a:t>per proposal </a:t>
            </a:r>
          </a:p>
        </p:txBody>
      </p:sp>
      <p:pic>
        <p:nvPicPr>
          <p:cNvPr id="17" name="Graphic 16" descr="Money outline">
            <a:extLst>
              <a:ext uri="{FF2B5EF4-FFF2-40B4-BE49-F238E27FC236}">
                <a16:creationId xmlns:a16="http://schemas.microsoft.com/office/drawing/2014/main" id="{7F995E2E-5BE3-F280-28B1-0699AAD44C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0070" y="5493578"/>
            <a:ext cx="269418" cy="269418"/>
          </a:xfrm>
          <a:prstGeom prst="rect">
            <a:avLst/>
          </a:prstGeom>
        </p:spPr>
      </p:pic>
      <p:pic>
        <p:nvPicPr>
          <p:cNvPr id="19" name="Graphic 18" descr="Stopwatch with solid fill">
            <a:extLst>
              <a:ext uri="{FF2B5EF4-FFF2-40B4-BE49-F238E27FC236}">
                <a16:creationId xmlns:a16="http://schemas.microsoft.com/office/drawing/2014/main" id="{FECD2C1C-F1A1-A24C-B58D-7094E7B8D0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74102" y="4588398"/>
            <a:ext cx="306858" cy="306858"/>
          </a:xfrm>
          <a:prstGeom prst="rect">
            <a:avLst/>
          </a:prstGeom>
        </p:spPr>
      </p:pic>
      <p:pic>
        <p:nvPicPr>
          <p:cNvPr id="21" name="Graphic 20" descr="Gauge with solid fill">
            <a:extLst>
              <a:ext uri="{FF2B5EF4-FFF2-40B4-BE49-F238E27FC236}">
                <a16:creationId xmlns:a16="http://schemas.microsoft.com/office/drawing/2014/main" id="{62ADBDA7-B633-EDDC-6405-8C0CEA2D16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90070" y="5224160"/>
            <a:ext cx="269418" cy="269418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F7B49B3-80E5-4463-8F0C-B7FCD6E24050}"/>
              </a:ext>
            </a:extLst>
          </p:cNvPr>
          <p:cNvGrpSpPr/>
          <p:nvPr/>
        </p:nvGrpSpPr>
        <p:grpSpPr>
          <a:xfrm>
            <a:off x="189282" y="3536430"/>
            <a:ext cx="4352573" cy="675750"/>
            <a:chOff x="189282" y="2753248"/>
            <a:chExt cx="4352573" cy="720991"/>
          </a:xfrm>
          <a:solidFill>
            <a:srgbClr val="003059"/>
          </a:solidFill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308EA9C-D0A6-A76D-C162-1C6230219029}"/>
                </a:ext>
              </a:extLst>
            </p:cNvPr>
            <p:cNvSpPr/>
            <p:nvPr/>
          </p:nvSpPr>
          <p:spPr>
            <a:xfrm>
              <a:off x="189282" y="2753248"/>
              <a:ext cx="4352573" cy="552660"/>
            </a:xfrm>
            <a:prstGeom prst="roundRect">
              <a:avLst>
                <a:gd name="adj" fmla="val 2883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“[does] better than he would have as a seasoned seller”</a:t>
              </a: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934E5A5F-A451-2374-AD1D-62D9066E2ADA}"/>
                </a:ext>
              </a:extLst>
            </p:cNvPr>
            <p:cNvSpPr/>
            <p:nvPr/>
          </p:nvSpPr>
          <p:spPr>
            <a:xfrm rot="10800000">
              <a:off x="482318" y="3293530"/>
              <a:ext cx="422031" cy="180709"/>
            </a:xfrm>
            <a:prstGeom prst="triangle">
              <a:avLst>
                <a:gd name="adj" fmla="val 833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CE6B890-AC96-C5AA-51AC-495B85893B6A}"/>
              </a:ext>
            </a:extLst>
          </p:cNvPr>
          <p:cNvGrpSpPr/>
          <p:nvPr/>
        </p:nvGrpSpPr>
        <p:grpSpPr>
          <a:xfrm>
            <a:off x="189282" y="2693981"/>
            <a:ext cx="4352573" cy="675748"/>
            <a:chOff x="189282" y="2753250"/>
            <a:chExt cx="4352573" cy="720989"/>
          </a:xfrm>
          <a:solidFill>
            <a:srgbClr val="003059"/>
          </a:solidFill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E6ACBFB8-3FCB-6188-286F-88218791E1BF}"/>
                </a:ext>
              </a:extLst>
            </p:cNvPr>
            <p:cNvSpPr/>
            <p:nvPr/>
          </p:nvSpPr>
          <p:spPr>
            <a:xfrm>
              <a:off x="189282" y="2753250"/>
              <a:ext cx="4352573" cy="552659"/>
            </a:xfrm>
            <a:prstGeom prst="roundRect">
              <a:avLst>
                <a:gd name="adj" fmla="val 2883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“All that you have done is awesome - its a leap”</a:t>
              </a:r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6112BED-7A22-9089-BFD5-99A80A741893}"/>
                </a:ext>
              </a:extLst>
            </p:cNvPr>
            <p:cNvSpPr/>
            <p:nvPr/>
          </p:nvSpPr>
          <p:spPr>
            <a:xfrm rot="10800000">
              <a:off x="482318" y="3293530"/>
              <a:ext cx="422031" cy="180709"/>
            </a:xfrm>
            <a:prstGeom prst="triangle">
              <a:avLst>
                <a:gd name="adj" fmla="val 833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5376071-593C-8D4D-6BA9-FB189946B025}"/>
              </a:ext>
            </a:extLst>
          </p:cNvPr>
          <p:cNvGrpSpPr/>
          <p:nvPr/>
        </p:nvGrpSpPr>
        <p:grpSpPr>
          <a:xfrm>
            <a:off x="189282" y="4378880"/>
            <a:ext cx="4352573" cy="675750"/>
            <a:chOff x="189282" y="2753248"/>
            <a:chExt cx="4352573" cy="720991"/>
          </a:xfrm>
          <a:solidFill>
            <a:srgbClr val="003059"/>
          </a:solidFill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7D0F5E5-0EDA-8F27-63AB-22C25992611E}"/>
                </a:ext>
              </a:extLst>
            </p:cNvPr>
            <p:cNvSpPr/>
            <p:nvPr/>
          </p:nvSpPr>
          <p:spPr>
            <a:xfrm>
              <a:off x="189282" y="2753248"/>
              <a:ext cx="4352573" cy="552660"/>
            </a:xfrm>
            <a:prstGeom prst="roundRect">
              <a:avLst>
                <a:gd name="adj" fmla="val 2883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"Its “friendly and inviting but not too casual” "</a:t>
              </a:r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3C51A217-C911-0594-55A8-AFCBCDA026DF}"/>
                </a:ext>
              </a:extLst>
            </p:cNvPr>
            <p:cNvSpPr/>
            <p:nvPr/>
          </p:nvSpPr>
          <p:spPr>
            <a:xfrm rot="10800000">
              <a:off x="482318" y="3293530"/>
              <a:ext cx="422031" cy="180709"/>
            </a:xfrm>
            <a:prstGeom prst="triangle">
              <a:avLst>
                <a:gd name="adj" fmla="val 833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5EB59C2-125E-F63E-30F6-A9F51EF674C8}"/>
              </a:ext>
            </a:extLst>
          </p:cNvPr>
          <p:cNvGrpSpPr/>
          <p:nvPr/>
        </p:nvGrpSpPr>
        <p:grpSpPr>
          <a:xfrm>
            <a:off x="189282" y="5221330"/>
            <a:ext cx="4352573" cy="675750"/>
            <a:chOff x="189282" y="2753248"/>
            <a:chExt cx="4352573" cy="720991"/>
          </a:xfrm>
          <a:solidFill>
            <a:srgbClr val="003059"/>
          </a:solidFill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EEBE9A68-9BA6-44B3-A056-EE2204DC9E6E}"/>
                </a:ext>
              </a:extLst>
            </p:cNvPr>
            <p:cNvSpPr/>
            <p:nvPr/>
          </p:nvSpPr>
          <p:spPr>
            <a:xfrm>
              <a:off x="189282" y="2753248"/>
              <a:ext cx="4352573" cy="552660"/>
            </a:xfrm>
            <a:prstGeom prst="roundRect">
              <a:avLst>
                <a:gd name="adj" fmla="val 2883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0" i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</a:rPr>
                <a:t>Strikes balance well </a:t>
              </a:r>
              <a:r>
                <a:rPr lang="en-US" sz="1400" b="0" i="0" u="none" strike="noStrike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</a:rPr>
                <a:t>and represents Hyatt "ethos" very well</a:t>
              </a:r>
              <a:endPara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1488B93F-1910-F9F3-A881-AF54BAF2FD3C}"/>
                </a:ext>
              </a:extLst>
            </p:cNvPr>
            <p:cNvSpPr/>
            <p:nvPr/>
          </p:nvSpPr>
          <p:spPr>
            <a:xfrm rot="10800000">
              <a:off x="482318" y="3293530"/>
              <a:ext cx="422031" cy="180709"/>
            </a:xfrm>
            <a:prstGeom prst="triangle">
              <a:avLst>
                <a:gd name="adj" fmla="val 833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CEFB66A-DDF6-F233-0DA7-B15EADB15ADE}"/>
              </a:ext>
            </a:extLst>
          </p:cNvPr>
          <p:cNvGrpSpPr/>
          <p:nvPr/>
        </p:nvGrpSpPr>
        <p:grpSpPr>
          <a:xfrm>
            <a:off x="189282" y="6063780"/>
            <a:ext cx="6293708" cy="698759"/>
            <a:chOff x="189282" y="2753248"/>
            <a:chExt cx="4352573" cy="720989"/>
          </a:xfrm>
          <a:solidFill>
            <a:srgbClr val="003059"/>
          </a:solidFill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08E7808-5321-B2C8-2B71-B52C7356E144}"/>
                </a:ext>
              </a:extLst>
            </p:cNvPr>
            <p:cNvSpPr/>
            <p:nvPr/>
          </p:nvSpPr>
          <p:spPr>
            <a:xfrm>
              <a:off x="189282" y="2753248"/>
              <a:ext cx="4352573" cy="552660"/>
            </a:xfrm>
            <a:prstGeom prst="roundRect">
              <a:avLst>
                <a:gd name="adj" fmla="val 2883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0" i="0" dirty="0">
                  <a:solidFill>
                    <a:schemeClr val="bg1"/>
                  </a:solidFill>
                  <a:effectLst/>
                  <a:latin typeface="Aptos" panose="020B0004020202020204" pitchFamily="34" charset="0"/>
                </a:rPr>
                <a:t>VERY POSITIVE feedback from sellers and business leads on the language and tone/type of content for the AI generated content</a:t>
              </a:r>
              <a:endPara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F2740BB5-5DFE-ACFB-14D0-5A9F766D19FF}"/>
                </a:ext>
              </a:extLst>
            </p:cNvPr>
            <p:cNvSpPr/>
            <p:nvPr/>
          </p:nvSpPr>
          <p:spPr>
            <a:xfrm rot="10800000">
              <a:off x="391938" y="3257400"/>
              <a:ext cx="291867" cy="216837"/>
            </a:xfrm>
            <a:prstGeom prst="triangle">
              <a:avLst>
                <a:gd name="adj" fmla="val 8333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3864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30548-7565-74DC-C5D7-5F430F753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81" y="535944"/>
            <a:ext cx="4193249" cy="1661993"/>
          </a:xfrm>
        </p:spPr>
        <p:txBody>
          <a:bodyPr/>
          <a:lstStyle/>
          <a:p>
            <a:r>
              <a:rPr lang="en-US" dirty="0"/>
              <a:t>Let’s plan an AI conference for Blend</a:t>
            </a:r>
          </a:p>
        </p:txBody>
      </p:sp>
      <p:pic>
        <p:nvPicPr>
          <p:cNvPr id="5" name="Graphic 4" descr="Building with solid fill">
            <a:extLst>
              <a:ext uri="{FF2B5EF4-FFF2-40B4-BE49-F238E27FC236}">
                <a16:creationId xmlns:a16="http://schemas.microsoft.com/office/drawing/2014/main" id="{C20A0532-F307-071F-0DE3-E164AECCF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38916" y="0"/>
            <a:ext cx="3838832" cy="3838832"/>
          </a:xfrm>
          <a:prstGeom prst="rect">
            <a:avLst/>
          </a:prstGeom>
        </p:spPr>
      </p:pic>
      <p:pic>
        <p:nvPicPr>
          <p:cNvPr id="7" name="Graphic 6" descr="Man in tuxedo">
            <a:extLst>
              <a:ext uri="{FF2B5EF4-FFF2-40B4-BE49-F238E27FC236}">
                <a16:creationId xmlns:a16="http://schemas.microsoft.com/office/drawing/2014/main" id="{5EE7D354-6BE3-B55E-B47D-6567B5F60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1803" y="2790567"/>
            <a:ext cx="848394" cy="242398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DBD9E34-F048-E6F5-2ECE-E8FB35498C8A}"/>
              </a:ext>
            </a:extLst>
          </p:cNvPr>
          <p:cNvGrpSpPr/>
          <p:nvPr/>
        </p:nvGrpSpPr>
        <p:grpSpPr>
          <a:xfrm>
            <a:off x="5556215" y="799067"/>
            <a:ext cx="3299462" cy="1661993"/>
            <a:chOff x="5556215" y="799067"/>
            <a:chExt cx="3299462" cy="1661993"/>
          </a:xfrm>
        </p:grpSpPr>
        <p:sp>
          <p:nvSpPr>
            <p:cNvPr id="8" name="Speech Bubble: Oval 7">
              <a:extLst>
                <a:ext uri="{FF2B5EF4-FFF2-40B4-BE49-F238E27FC236}">
                  <a16:creationId xmlns:a16="http://schemas.microsoft.com/office/drawing/2014/main" id="{F4731458-7F31-9606-5B12-BC1C81A4CBCF}"/>
                </a:ext>
              </a:extLst>
            </p:cNvPr>
            <p:cNvSpPr/>
            <p:nvPr/>
          </p:nvSpPr>
          <p:spPr>
            <a:xfrm>
              <a:off x="5556215" y="799067"/>
              <a:ext cx="3299462" cy="1661993"/>
            </a:xfrm>
            <a:prstGeom prst="wedgeEllipseCallout">
              <a:avLst>
                <a:gd name="adj1" fmla="val -25150"/>
                <a:gd name="adj2" fmla="val 80225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86A7A2-12E3-8F63-5BCC-A623B25C8080}"/>
                </a:ext>
              </a:extLst>
            </p:cNvPr>
            <p:cNvSpPr txBox="1"/>
            <p:nvPr/>
          </p:nvSpPr>
          <p:spPr>
            <a:xfrm>
              <a:off x="5971002" y="1120719"/>
              <a:ext cx="276791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 would Like to host a corporate event. We are expecting to host around 500 employees. </a:t>
              </a:r>
            </a:p>
          </p:txBody>
        </p:sp>
      </p:grpSp>
      <p:pic>
        <p:nvPicPr>
          <p:cNvPr id="10" name="Graphic 9" descr="Woman raising finger">
            <a:extLst>
              <a:ext uri="{FF2B5EF4-FFF2-40B4-BE49-F238E27FC236}">
                <a16:creationId xmlns:a16="http://schemas.microsoft.com/office/drawing/2014/main" id="{41A60122-A84B-CE51-CC0C-0FF6F59396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124524" y="2782712"/>
            <a:ext cx="1228784" cy="23856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639F7B-8738-AED5-82F0-B520ECBA40F8}"/>
              </a:ext>
            </a:extLst>
          </p:cNvPr>
          <p:cNvSpPr txBox="1"/>
          <p:nvPr/>
        </p:nvSpPr>
        <p:spPr>
          <a:xfrm>
            <a:off x="10252611" y="429735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Hotel</a:t>
            </a:r>
          </a:p>
        </p:txBody>
      </p:sp>
    </p:spTree>
    <p:extLst>
      <p:ext uri="{BB962C8B-B14F-4D97-AF65-F5344CB8AC3E}">
        <p14:creationId xmlns:p14="http://schemas.microsoft.com/office/powerpoint/2010/main" val="326663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C4F9C-1F8C-64B6-6A31-3BEF419C9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9A27E-6D7A-6882-A00F-D002EF940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81" y="535944"/>
            <a:ext cx="4193249" cy="1661993"/>
          </a:xfrm>
        </p:spPr>
        <p:txBody>
          <a:bodyPr/>
          <a:lstStyle/>
          <a:p>
            <a:r>
              <a:rPr lang="en-US" dirty="0"/>
              <a:t>Let’s plan an AI conference for Blend</a:t>
            </a:r>
          </a:p>
        </p:txBody>
      </p:sp>
      <p:pic>
        <p:nvPicPr>
          <p:cNvPr id="5" name="Graphic 4" descr="Building with solid fill">
            <a:extLst>
              <a:ext uri="{FF2B5EF4-FFF2-40B4-BE49-F238E27FC236}">
                <a16:creationId xmlns:a16="http://schemas.microsoft.com/office/drawing/2014/main" id="{A643C6C4-986C-A130-7A95-D8973912B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38916" y="0"/>
            <a:ext cx="3838832" cy="3838832"/>
          </a:xfrm>
          <a:prstGeom prst="rect">
            <a:avLst/>
          </a:prstGeom>
        </p:spPr>
      </p:pic>
      <p:pic>
        <p:nvPicPr>
          <p:cNvPr id="7" name="Graphic 6" descr="Man in tuxedo">
            <a:extLst>
              <a:ext uri="{FF2B5EF4-FFF2-40B4-BE49-F238E27FC236}">
                <a16:creationId xmlns:a16="http://schemas.microsoft.com/office/drawing/2014/main" id="{E10ACB11-1531-6627-D3BF-87D514688C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1803" y="2790567"/>
            <a:ext cx="848394" cy="2423984"/>
          </a:xfrm>
          <a:prstGeom prst="rect">
            <a:avLst/>
          </a:prstGeom>
        </p:spPr>
      </p:pic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2009D751-90C4-1341-AE4B-D07A3101DC08}"/>
              </a:ext>
            </a:extLst>
          </p:cNvPr>
          <p:cNvSpPr/>
          <p:nvPr/>
        </p:nvSpPr>
        <p:spPr>
          <a:xfrm>
            <a:off x="5556215" y="799067"/>
            <a:ext cx="3299462" cy="1661993"/>
          </a:xfrm>
          <a:prstGeom prst="wedgeEllipseCallout">
            <a:avLst>
              <a:gd name="adj1" fmla="val 46756"/>
              <a:gd name="adj2" fmla="val 7279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266528-EBBF-7C26-C40E-3C28D26BD945}"/>
              </a:ext>
            </a:extLst>
          </p:cNvPr>
          <p:cNvSpPr txBox="1"/>
          <p:nvPr/>
        </p:nvSpPr>
        <p:spPr>
          <a:xfrm>
            <a:off x="5821989" y="1058673"/>
            <a:ext cx="27679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Thank you for considering us for your event. Let me get back to you with a proposal highlighting out services. Do you have any specific needs? </a:t>
            </a:r>
          </a:p>
        </p:txBody>
      </p:sp>
      <p:pic>
        <p:nvPicPr>
          <p:cNvPr id="10" name="Graphic 9" descr="Woman raising finger">
            <a:extLst>
              <a:ext uri="{FF2B5EF4-FFF2-40B4-BE49-F238E27FC236}">
                <a16:creationId xmlns:a16="http://schemas.microsoft.com/office/drawing/2014/main" id="{E67D1174-1EC3-4FF9-0C95-1BC8F6EF44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124524" y="2782712"/>
            <a:ext cx="1228784" cy="23856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44B064-FE92-EAA6-C683-12F0F5838955}"/>
              </a:ext>
            </a:extLst>
          </p:cNvPr>
          <p:cNvSpPr txBox="1"/>
          <p:nvPr/>
        </p:nvSpPr>
        <p:spPr>
          <a:xfrm>
            <a:off x="10252611" y="429735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Hotel</a:t>
            </a:r>
          </a:p>
        </p:txBody>
      </p:sp>
      <p:pic>
        <p:nvPicPr>
          <p:cNvPr id="2050" name="Picture 2" descr="The Powder Toy - One Eternity Later... by jongs">
            <a:extLst>
              <a:ext uri="{FF2B5EF4-FFF2-40B4-BE49-F238E27FC236}">
                <a16:creationId xmlns:a16="http://schemas.microsoft.com/office/drawing/2014/main" id="{5E92BC43-0B60-C734-7B0A-EDCEB79DE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782" y="741402"/>
            <a:ext cx="7266937" cy="455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05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19F18-B5D2-F384-809C-490760701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25125-B533-A275-9866-D5DB4CD60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81" y="535944"/>
            <a:ext cx="4193249" cy="1661993"/>
          </a:xfrm>
        </p:spPr>
        <p:txBody>
          <a:bodyPr/>
          <a:lstStyle/>
          <a:p>
            <a:r>
              <a:rPr lang="en-US" dirty="0"/>
              <a:t>Let’s plan an AI conference for Blend</a:t>
            </a:r>
          </a:p>
        </p:txBody>
      </p:sp>
      <p:pic>
        <p:nvPicPr>
          <p:cNvPr id="5" name="Graphic 4" descr="Building with solid fill">
            <a:extLst>
              <a:ext uri="{FF2B5EF4-FFF2-40B4-BE49-F238E27FC236}">
                <a16:creationId xmlns:a16="http://schemas.microsoft.com/office/drawing/2014/main" id="{195713FE-AEBA-DC59-1418-3686F02BB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38916" y="0"/>
            <a:ext cx="3838832" cy="3838832"/>
          </a:xfrm>
          <a:prstGeom prst="rect">
            <a:avLst/>
          </a:prstGeom>
        </p:spPr>
      </p:pic>
      <p:pic>
        <p:nvPicPr>
          <p:cNvPr id="7" name="Graphic 6" descr="Man in tuxedo">
            <a:extLst>
              <a:ext uri="{FF2B5EF4-FFF2-40B4-BE49-F238E27FC236}">
                <a16:creationId xmlns:a16="http://schemas.microsoft.com/office/drawing/2014/main" id="{DE3EA5D4-7BAA-DA35-B2A5-96BDC506F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1803" y="2790567"/>
            <a:ext cx="848394" cy="2423984"/>
          </a:xfrm>
          <a:prstGeom prst="rect">
            <a:avLst/>
          </a:prstGeom>
        </p:spPr>
      </p:pic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CBDC2A62-7ACA-020B-0D35-169BEA0A9AC3}"/>
              </a:ext>
            </a:extLst>
          </p:cNvPr>
          <p:cNvSpPr/>
          <p:nvPr/>
        </p:nvSpPr>
        <p:spPr>
          <a:xfrm>
            <a:off x="5556215" y="799067"/>
            <a:ext cx="3299462" cy="1661993"/>
          </a:xfrm>
          <a:prstGeom prst="wedgeEllipseCallout">
            <a:avLst>
              <a:gd name="adj1" fmla="val 46756"/>
              <a:gd name="adj2" fmla="val 7279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9DB11-0099-4B93-A174-2C2333A8D124}"/>
              </a:ext>
            </a:extLst>
          </p:cNvPr>
          <p:cNvSpPr txBox="1"/>
          <p:nvPr/>
        </p:nvSpPr>
        <p:spPr>
          <a:xfrm>
            <a:off x="5821989" y="1153009"/>
            <a:ext cx="27679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Thank you for your patience. Here is our proposal. Please let me know if you have any questions.</a:t>
            </a:r>
          </a:p>
        </p:txBody>
      </p:sp>
      <p:pic>
        <p:nvPicPr>
          <p:cNvPr id="10" name="Graphic 9" descr="Woman raising finger">
            <a:extLst>
              <a:ext uri="{FF2B5EF4-FFF2-40B4-BE49-F238E27FC236}">
                <a16:creationId xmlns:a16="http://schemas.microsoft.com/office/drawing/2014/main" id="{35946C93-E44E-81EA-3359-B5DA7EF73C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124524" y="2782712"/>
            <a:ext cx="1228784" cy="23856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6F9032-B88A-0D35-EEE2-CADDF5C27891}"/>
              </a:ext>
            </a:extLst>
          </p:cNvPr>
          <p:cNvSpPr txBox="1"/>
          <p:nvPr/>
        </p:nvSpPr>
        <p:spPr>
          <a:xfrm>
            <a:off x="10252611" y="429735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Hotel</a:t>
            </a:r>
          </a:p>
        </p:txBody>
      </p:sp>
      <p:pic>
        <p:nvPicPr>
          <p:cNvPr id="4" name="Graphic 3" descr="Closed book with solid fill">
            <a:extLst>
              <a:ext uri="{FF2B5EF4-FFF2-40B4-BE49-F238E27FC236}">
                <a16:creationId xmlns:a16="http://schemas.microsoft.com/office/drawing/2014/main" id="{FFB14D7B-255C-4001-E55C-5C72CF64D7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01697" y="278271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9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80355-77C8-E08F-4242-D8FDBA0E1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284C0-99DE-1306-A0AC-F0DBEB19B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81" y="535944"/>
            <a:ext cx="4193249" cy="1661993"/>
          </a:xfrm>
        </p:spPr>
        <p:txBody>
          <a:bodyPr/>
          <a:lstStyle/>
          <a:p>
            <a:r>
              <a:rPr lang="en-US" dirty="0"/>
              <a:t>Let’s plan an AI conference for Blend</a:t>
            </a:r>
          </a:p>
        </p:txBody>
      </p:sp>
      <p:pic>
        <p:nvPicPr>
          <p:cNvPr id="5" name="Graphic 4" descr="Building with solid fill">
            <a:extLst>
              <a:ext uri="{FF2B5EF4-FFF2-40B4-BE49-F238E27FC236}">
                <a16:creationId xmlns:a16="http://schemas.microsoft.com/office/drawing/2014/main" id="{D877D862-9169-B7B1-382C-35E4B421D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38916" y="0"/>
            <a:ext cx="3838832" cy="3838832"/>
          </a:xfrm>
          <a:prstGeom prst="rect">
            <a:avLst/>
          </a:prstGeom>
        </p:spPr>
      </p:pic>
      <p:pic>
        <p:nvPicPr>
          <p:cNvPr id="7" name="Graphic 6" descr="Man in tuxedo">
            <a:extLst>
              <a:ext uri="{FF2B5EF4-FFF2-40B4-BE49-F238E27FC236}">
                <a16:creationId xmlns:a16="http://schemas.microsoft.com/office/drawing/2014/main" id="{B7AE86FB-3B51-0BA8-0593-59DE420859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1803" y="2790567"/>
            <a:ext cx="848394" cy="2423984"/>
          </a:xfrm>
          <a:prstGeom prst="rect">
            <a:avLst/>
          </a:prstGeom>
        </p:spPr>
      </p:pic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20051F7B-91C0-BC5B-1409-8A0AA41D1BD0}"/>
              </a:ext>
            </a:extLst>
          </p:cNvPr>
          <p:cNvSpPr/>
          <p:nvPr/>
        </p:nvSpPr>
        <p:spPr>
          <a:xfrm>
            <a:off x="5556215" y="799067"/>
            <a:ext cx="3299462" cy="1661993"/>
          </a:xfrm>
          <a:prstGeom prst="wedgeEllipseCallout">
            <a:avLst>
              <a:gd name="adj1" fmla="val -25399"/>
              <a:gd name="adj2" fmla="val 75764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DA78D9-6C6E-D5DA-6CBB-175805796A32}"/>
              </a:ext>
            </a:extLst>
          </p:cNvPr>
          <p:cNvSpPr txBox="1"/>
          <p:nvPr/>
        </p:nvSpPr>
        <p:spPr>
          <a:xfrm>
            <a:off x="5821989" y="1153009"/>
            <a:ext cx="27679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Oops! You took too long to reach back; I already booked another hotel. Sorry!! ..</a:t>
            </a:r>
          </a:p>
        </p:txBody>
      </p:sp>
      <p:pic>
        <p:nvPicPr>
          <p:cNvPr id="10" name="Graphic 9" descr="Woman raising finger">
            <a:extLst>
              <a:ext uri="{FF2B5EF4-FFF2-40B4-BE49-F238E27FC236}">
                <a16:creationId xmlns:a16="http://schemas.microsoft.com/office/drawing/2014/main" id="{2498B153-7166-06F7-E420-EC79081EA5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8124524" y="2782712"/>
            <a:ext cx="1228784" cy="23856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E4D389-6BEA-B93E-7AED-76833C110793}"/>
              </a:ext>
            </a:extLst>
          </p:cNvPr>
          <p:cNvSpPr txBox="1"/>
          <p:nvPr/>
        </p:nvSpPr>
        <p:spPr>
          <a:xfrm>
            <a:off x="10252611" y="429735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Hotel</a:t>
            </a:r>
          </a:p>
        </p:txBody>
      </p:sp>
      <p:pic>
        <p:nvPicPr>
          <p:cNvPr id="4" name="Graphic 3" descr="Closed book with solid fill">
            <a:extLst>
              <a:ext uri="{FF2B5EF4-FFF2-40B4-BE49-F238E27FC236}">
                <a16:creationId xmlns:a16="http://schemas.microsoft.com/office/drawing/2014/main" id="{E517A4CE-6885-6F3F-58AC-61488F5012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01697" y="2782712"/>
            <a:ext cx="914400" cy="914400"/>
          </a:xfrm>
          <a:prstGeom prst="rect">
            <a:avLst/>
          </a:prstGeom>
        </p:spPr>
      </p:pic>
      <p:pic>
        <p:nvPicPr>
          <p:cNvPr id="6" name="Graphic 5" descr="Water with solid fill">
            <a:extLst>
              <a:ext uri="{FF2B5EF4-FFF2-40B4-BE49-F238E27FC236}">
                <a16:creationId xmlns:a16="http://schemas.microsoft.com/office/drawing/2014/main" id="{61A109FF-0C07-AE51-6959-53A59356B3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30721" y="3055322"/>
            <a:ext cx="124483" cy="124483"/>
          </a:xfrm>
          <a:prstGeom prst="rect">
            <a:avLst/>
          </a:prstGeom>
        </p:spPr>
      </p:pic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9E99F628-6EF3-7018-1AF7-B09F34F9A74A}"/>
              </a:ext>
            </a:extLst>
          </p:cNvPr>
          <p:cNvSpPr/>
          <p:nvPr/>
        </p:nvSpPr>
        <p:spPr>
          <a:xfrm>
            <a:off x="7324628" y="2685535"/>
            <a:ext cx="1107989" cy="1153297"/>
          </a:xfrm>
          <a:prstGeom prst="mathMultiply">
            <a:avLst>
              <a:gd name="adj1" fmla="val 13111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7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61CAB-B0C3-5B14-AC31-D40720B07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82" y="535944"/>
            <a:ext cx="3982820" cy="1661993"/>
          </a:xfrm>
        </p:spPr>
        <p:txBody>
          <a:bodyPr/>
          <a:lstStyle/>
          <a:p>
            <a:r>
              <a:rPr lang="en-US" dirty="0"/>
              <a:t>Challenges with traditional system 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DEBD39C-7469-77F2-424F-39B30E6EC3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6028301"/>
              </p:ext>
            </p:extLst>
          </p:nvPr>
        </p:nvGraphicFramePr>
        <p:xfrm>
          <a:off x="4796267" y="1261531"/>
          <a:ext cx="7287633" cy="43349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Graphic 12" descr="Flowchart with solid fill">
            <a:extLst>
              <a:ext uri="{FF2B5EF4-FFF2-40B4-BE49-F238E27FC236}">
                <a16:creationId xmlns:a16="http://schemas.microsoft.com/office/drawing/2014/main" id="{3FD594A6-4AC5-CD29-38A7-60B15B704F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55261" y="2377484"/>
            <a:ext cx="439368" cy="439368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9" name="Graphic 8" descr="Badge 1 with solid fill">
            <a:extLst>
              <a:ext uri="{FF2B5EF4-FFF2-40B4-BE49-F238E27FC236}">
                <a16:creationId xmlns:a16="http://schemas.microsoft.com/office/drawing/2014/main" id="{0E29E20C-95D4-7E44-3609-CDE2B55355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74079" y="3932804"/>
            <a:ext cx="439367" cy="439367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7" name="Graphic 16" descr="Clipboard Partially Crossed with solid fill">
            <a:extLst>
              <a:ext uri="{FF2B5EF4-FFF2-40B4-BE49-F238E27FC236}">
                <a16:creationId xmlns:a16="http://schemas.microsoft.com/office/drawing/2014/main" id="{F94E1F4D-ED9D-7C20-B8BF-57925E373C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74078" y="2377484"/>
            <a:ext cx="439368" cy="439368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5" name="Graphic 4" descr="Ringing alarm clock">
            <a:extLst>
              <a:ext uri="{FF2B5EF4-FFF2-40B4-BE49-F238E27FC236}">
                <a16:creationId xmlns:a16="http://schemas.microsoft.com/office/drawing/2014/main" id="{43138921-B167-E139-B600-15FC5F1C38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92896" y="2377484"/>
            <a:ext cx="439367" cy="508558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7" name="Graphic 6" descr="Flying Money with solid fill">
            <a:extLst>
              <a:ext uri="{FF2B5EF4-FFF2-40B4-BE49-F238E27FC236}">
                <a16:creationId xmlns:a16="http://schemas.microsoft.com/office/drawing/2014/main" id="{534A5694-CA36-1D4A-2D2B-4006C5B3AF8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92895" y="3932804"/>
            <a:ext cx="439367" cy="439367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5" name="Graphic 14" descr="Badge Cross with solid fill">
            <a:extLst>
              <a:ext uri="{FF2B5EF4-FFF2-40B4-BE49-F238E27FC236}">
                <a16:creationId xmlns:a16="http://schemas.microsoft.com/office/drawing/2014/main" id="{22F2CC86-FC3C-0EEE-9442-EAB71AC0CC6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655261" y="3932804"/>
            <a:ext cx="439368" cy="439368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20706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5FDD2-794A-78E3-B2E8-77F3B1A86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82" y="535944"/>
            <a:ext cx="3982820" cy="1107996"/>
          </a:xfrm>
        </p:spPr>
        <p:txBody>
          <a:bodyPr/>
          <a:lstStyle/>
          <a:p>
            <a:r>
              <a:rPr lang="en-US" dirty="0"/>
              <a:t>Implementation</a:t>
            </a:r>
            <a:br>
              <a:rPr lang="en-US" dirty="0"/>
            </a:br>
            <a:r>
              <a:rPr lang="en-US" dirty="0"/>
              <a:t>Overview</a:t>
            </a:r>
          </a:p>
        </p:txBody>
      </p:sp>
      <p:pic>
        <p:nvPicPr>
          <p:cNvPr id="4" name="Picture 3" descr="A diagram of a software company&#10;&#10;AI-generated content may be incorrect.">
            <a:extLst>
              <a:ext uri="{FF2B5EF4-FFF2-40B4-BE49-F238E27FC236}">
                <a16:creationId xmlns:a16="http://schemas.microsoft.com/office/drawing/2014/main" id="{D2ABC767-6D9E-7783-BFAE-17BEDB63F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450" y="685800"/>
            <a:ext cx="7609550" cy="435186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72897A-C820-C3BE-5039-E21B6547DDA8}"/>
              </a:ext>
            </a:extLst>
          </p:cNvPr>
          <p:cNvSpPr/>
          <p:nvPr/>
        </p:nvSpPr>
        <p:spPr>
          <a:xfrm>
            <a:off x="10490200" y="3691467"/>
            <a:ext cx="1540933" cy="1159933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5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2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1B85A-8F9A-DC4E-7621-90CD10813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A7CC7-64C0-A614-5205-EA609F3A1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82" y="535944"/>
            <a:ext cx="3982820" cy="1107996"/>
          </a:xfrm>
        </p:spPr>
        <p:txBody>
          <a:bodyPr/>
          <a:lstStyle/>
          <a:p>
            <a:r>
              <a:rPr lang="en-US" dirty="0"/>
              <a:t>Detailed implementation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C027AF8-CEBF-D1E9-3A80-3FD33B7DC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102" y="0"/>
            <a:ext cx="63049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792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ew Brand Colours">
      <a:dk1>
        <a:srgbClr val="000000"/>
      </a:dk1>
      <a:lt1>
        <a:srgbClr val="FFFFFF"/>
      </a:lt1>
      <a:dk2>
        <a:srgbClr val="053057"/>
      </a:dk2>
      <a:lt2>
        <a:srgbClr val="F4F3F0"/>
      </a:lt2>
      <a:accent1>
        <a:srgbClr val="053057"/>
      </a:accent1>
      <a:accent2>
        <a:srgbClr val="00EDED"/>
      </a:accent2>
      <a:accent3>
        <a:srgbClr val="A2F3F3"/>
      </a:accent3>
      <a:accent4>
        <a:srgbClr val="304550"/>
      </a:accent4>
      <a:accent5>
        <a:srgbClr val="1A1A1A"/>
      </a:accent5>
      <a:accent6>
        <a:srgbClr val="0B0D0E"/>
      </a:accent6>
      <a:hlink>
        <a:srgbClr val="007676"/>
      </a:hlink>
      <a:folHlink>
        <a:srgbClr val="00ECEC"/>
      </a:folHlink>
    </a:clrScheme>
    <a:fontScheme name="Montserrat">
      <a:majorFont>
        <a:latin typeface="Montserrat Medium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ase-Study-Templates" id="{23DED885-269A-4E79-866E-9B72E402D214}" vid="{14DB8A34-3D1E-4169-9796-A806A69B8D2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A1227D6F9F8241B6F2874CDFE37FB8" ma:contentTypeVersion="6" ma:contentTypeDescription="Create a new document." ma:contentTypeScope="" ma:versionID="bfd1aae69fba4a42cb412847ac8623d6">
  <xsd:schema xmlns:xsd="http://www.w3.org/2001/XMLSchema" xmlns:xs="http://www.w3.org/2001/XMLSchema" xmlns:p="http://schemas.microsoft.com/office/2006/metadata/properties" xmlns:ns2="7fa4a3af-a16e-4f1c-b193-d6078152ffd8" xmlns:ns3="19b00ae7-553b-4122-827c-863b5e908172" targetNamespace="http://schemas.microsoft.com/office/2006/metadata/properties" ma:root="true" ma:fieldsID="428f61eee426b45820c5fc67a45d42db" ns2:_="" ns3:_="">
    <xsd:import namespace="7fa4a3af-a16e-4f1c-b193-d6078152ffd8"/>
    <xsd:import namespace="19b00ae7-553b-4122-827c-863b5e90817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a4a3af-a16e-4f1c-b193-d6078152ff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b00ae7-553b-4122-827c-863b5e90817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517114-E60B-4A13-A823-880DC846E8D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2F667B2-CF4F-467A-B37B-D55F04E49B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fa4a3af-a16e-4f1c-b193-d6078152ffd8"/>
    <ds:schemaRef ds:uri="19b00ae7-553b-4122-827c-863b5e90817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818B211-2BF9-49CC-8DB4-B3C6098FCF9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Case-Study-Templates</Template>
  <TotalTime>21161</TotalTime>
  <Words>965</Words>
  <Application>Microsoft Office PowerPoint</Application>
  <PresentationFormat>Widescreen</PresentationFormat>
  <Paragraphs>138</Paragraphs>
  <Slides>16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Agentic Proposal Generator</vt:lpstr>
      <vt:lpstr>Overview</vt:lpstr>
      <vt:lpstr>Let’s plan an AI conference for Blend</vt:lpstr>
      <vt:lpstr>Let’s plan an AI conference for Blend</vt:lpstr>
      <vt:lpstr>Let’s plan an AI conference for Blend</vt:lpstr>
      <vt:lpstr>Let’s plan an AI conference for Blend</vt:lpstr>
      <vt:lpstr>Challenges with traditional system </vt:lpstr>
      <vt:lpstr>Implementation Overview</vt:lpstr>
      <vt:lpstr>Detailed implementation</vt:lpstr>
      <vt:lpstr>Why LangGraph?</vt:lpstr>
      <vt:lpstr>PowerPoint Presentation</vt:lpstr>
      <vt:lpstr>Evaluating LLM performance </vt:lpstr>
      <vt:lpstr>Learnings</vt:lpstr>
      <vt:lpstr>Impact: A quick Math</vt:lpstr>
      <vt:lpstr>Overview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Nihar Shah</dc:creator>
  <cp:lastModifiedBy>Nihar Shah</cp:lastModifiedBy>
  <cp:revision>3</cp:revision>
  <dcterms:created xsi:type="dcterms:W3CDTF">2025-03-24T14:22:52Z</dcterms:created>
  <dcterms:modified xsi:type="dcterms:W3CDTF">2026-01-04T22:15:56Z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0x010100A7A1227D6F9F8241B6F2874CDFE37FB8</vt:lpwstr>
  </property>
</Properties>
</file>